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14" r:id="rId1"/>
  </p:sldMasterIdLst>
  <p:notesMasterIdLst>
    <p:notesMasterId r:id="rId13"/>
  </p:notesMasterIdLst>
  <p:sldIdLst>
    <p:sldId id="256" r:id="rId2"/>
    <p:sldId id="258" r:id="rId3"/>
    <p:sldId id="267" r:id="rId4"/>
    <p:sldId id="257" r:id="rId5"/>
    <p:sldId id="259" r:id="rId6"/>
    <p:sldId id="260" r:id="rId7"/>
    <p:sldId id="261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574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-1140" y="-660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506F09-0668-4688-A384-2F8DB1FE0CB7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78C1C98D-5C96-42A8-B8FE-69A82CBB69E3}">
      <dgm:prSet phldrT="[Text]"/>
      <dgm:spPr/>
      <dgm:t>
        <a:bodyPr/>
        <a:lstStyle/>
        <a:p>
          <a:pPr rtl="1"/>
          <a:r>
            <a:rPr lang="fa-IR" dirty="0" smtClean="0">
              <a:cs typeface="B Titr" panose="00000700000000000000" pitchFamily="2" charset="-78"/>
            </a:rPr>
            <a:t>ایجاد محیط مشارکت به جای تنبیه</a:t>
          </a:r>
          <a:endParaRPr lang="fa-IR" dirty="0">
            <a:cs typeface="B Titr" panose="00000700000000000000" pitchFamily="2" charset="-78"/>
          </a:endParaRPr>
        </a:p>
      </dgm:t>
    </dgm:pt>
    <dgm:pt modelId="{B459300F-F03D-4664-80F5-C667E6AA3386}" type="parTrans" cxnId="{0F547A7D-36E0-4850-9C02-160AF3FD24AA}">
      <dgm:prSet/>
      <dgm:spPr/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742C90F7-1965-4807-A18C-8B070CD98CA8}" type="sibTrans" cxnId="{0F547A7D-36E0-4850-9C02-160AF3FD24AA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ED95B1FB-F1B2-44BC-8540-4555FF9CDF08}">
      <dgm:prSet phldrT="[Text]"/>
      <dgm:spPr/>
      <dgm:t>
        <a:bodyPr/>
        <a:lstStyle/>
        <a:p>
          <a:pPr rtl="1"/>
          <a:r>
            <a:rPr lang="fa-IR" dirty="0" smtClean="0">
              <a:cs typeface="B Titr" panose="00000700000000000000" pitchFamily="2" charset="-78"/>
            </a:rPr>
            <a:t>آموزش روش‌های ارجاع و نقل قول</a:t>
          </a:r>
          <a:endParaRPr lang="fa-IR" dirty="0">
            <a:cs typeface="B Titr" panose="00000700000000000000" pitchFamily="2" charset="-78"/>
          </a:endParaRPr>
        </a:p>
      </dgm:t>
    </dgm:pt>
    <dgm:pt modelId="{4CE1B4FA-0C15-4DE6-99DE-1CA0C1BC08E4}" type="parTrans" cxnId="{AFDAEE4B-6DCE-4FD7-AB0B-C36BBD6321D8}">
      <dgm:prSet/>
      <dgm:spPr/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F5120BB4-52A4-426B-894A-84C0063225C6}" type="sibTrans" cxnId="{AFDAEE4B-6DCE-4FD7-AB0B-C36BBD6321D8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2000" b="-32000"/>
          </a:stretch>
        </a:blipFill>
      </dgm:spPr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FF97E1FD-4668-41DE-8791-CB58EA9B3376}">
      <dgm:prSet phldrT="[Text]"/>
      <dgm:spPr/>
      <dgm:t>
        <a:bodyPr/>
        <a:lstStyle/>
        <a:p>
          <a:pPr rtl="1"/>
          <a:r>
            <a:rPr lang="fa-IR" dirty="0" smtClean="0">
              <a:cs typeface="B Titr" panose="00000700000000000000" pitchFamily="2" charset="-78"/>
            </a:rPr>
            <a:t>پیگرد قانونی</a:t>
          </a:r>
          <a:endParaRPr lang="fa-IR" dirty="0">
            <a:cs typeface="B Titr" panose="00000700000000000000" pitchFamily="2" charset="-78"/>
          </a:endParaRPr>
        </a:p>
      </dgm:t>
    </dgm:pt>
    <dgm:pt modelId="{C0A00B33-623C-4898-99BB-E0A1E57719D8}" type="parTrans" cxnId="{64049600-195A-4213-B9B6-EDAAA81A0DCF}">
      <dgm:prSet/>
      <dgm:spPr/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68FB95B7-F704-4AEE-98A1-DED6C277210D}" type="sibTrans" cxnId="{64049600-195A-4213-B9B6-EDAAA81A0DCF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D10D28BD-7DC9-4DEF-A5D1-F363B11E6C8A}">
      <dgm:prSet phldrT="[Text]"/>
      <dgm:spPr/>
      <dgm:t>
        <a:bodyPr/>
        <a:lstStyle/>
        <a:p>
          <a:pPr rtl="1"/>
          <a:r>
            <a:rPr lang="fa-IR" dirty="0" smtClean="0">
              <a:cs typeface="B Titr" panose="00000700000000000000" pitchFamily="2" charset="-78"/>
            </a:rPr>
            <a:t>نرم‌افزارهای پشتیبان ارجاع</a:t>
          </a:r>
          <a:endParaRPr lang="fa-IR" dirty="0">
            <a:cs typeface="B Titr" panose="00000700000000000000" pitchFamily="2" charset="-78"/>
          </a:endParaRPr>
        </a:p>
      </dgm:t>
    </dgm:pt>
    <dgm:pt modelId="{54DDEE69-A6DB-4193-8E35-6F001A16D451}" type="parTrans" cxnId="{BB34ADCD-C754-411A-BA8E-83BACE40C13D}">
      <dgm:prSet/>
      <dgm:spPr/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A1BBE546-4927-4C39-AEBB-3446673688B8}" type="sibTrans" cxnId="{BB34ADCD-C754-411A-BA8E-83BACE40C13D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4000" r="-14000"/>
          </a:stretch>
        </a:blipFill>
      </dgm:spPr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354B9E4B-FAD1-4262-BE1C-2F5876266BC3}">
      <dgm:prSet phldrT="[Text]"/>
      <dgm:spPr/>
      <dgm:t>
        <a:bodyPr/>
        <a:lstStyle/>
        <a:p>
          <a:pPr rtl="1"/>
          <a:r>
            <a:rPr lang="fa-IR" dirty="0" smtClean="0">
              <a:cs typeface="B Titr" panose="00000700000000000000" pitchFamily="2" charset="-78"/>
            </a:rPr>
            <a:t>نرم‌افزاهای کنترل سرقت‌علمی</a:t>
          </a:r>
          <a:endParaRPr lang="fa-IR" dirty="0">
            <a:cs typeface="B Titr" panose="00000700000000000000" pitchFamily="2" charset="-78"/>
          </a:endParaRPr>
        </a:p>
      </dgm:t>
    </dgm:pt>
    <dgm:pt modelId="{55B51805-3D28-4F6B-B5FB-DEAEEBF9F26E}" type="parTrans" cxnId="{1423FBB7-031A-4352-8B2B-A5F3649B9BC4}">
      <dgm:prSet/>
      <dgm:spPr/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14C14776-A57F-4BB5-B29F-3E295E885F91}" type="sibTrans" cxnId="{1423FBB7-031A-4352-8B2B-A5F3649B9BC4}">
      <dgm:prSet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6000" r="-16000"/>
          </a:stretch>
        </a:blipFill>
      </dgm:spPr>
      <dgm:t>
        <a:bodyPr/>
        <a:lstStyle/>
        <a:p>
          <a:pPr rtl="1"/>
          <a:endParaRPr lang="fa-IR">
            <a:cs typeface="B Titr" panose="00000700000000000000" pitchFamily="2" charset="-78"/>
          </a:endParaRPr>
        </a:p>
      </dgm:t>
    </dgm:pt>
    <dgm:pt modelId="{E11FFED1-DCC7-4219-A17D-E32F5B382C7A}" type="pres">
      <dgm:prSet presAssocID="{6C506F09-0668-4688-A384-2F8DB1FE0CB7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en-US"/>
        </a:p>
      </dgm:t>
    </dgm:pt>
    <dgm:pt modelId="{0A943805-9A23-4D3D-9221-AD41AD6B8C42}" type="pres">
      <dgm:prSet presAssocID="{78C1C98D-5C96-42A8-B8FE-69A82CBB69E3}" presName="text1" presStyleCnt="0"/>
      <dgm:spPr/>
    </dgm:pt>
    <dgm:pt modelId="{38F8E16A-3538-4E70-BE51-97D53A079BF9}" type="pres">
      <dgm:prSet presAssocID="{78C1C98D-5C96-42A8-B8FE-69A82CBB69E3}" presName="textRepeatNode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8EB5553-8B53-42C0-9674-0257B93FEB20}" type="pres">
      <dgm:prSet presAssocID="{78C1C98D-5C96-42A8-B8FE-69A82CBB69E3}" presName="textaccent1" presStyleCnt="0"/>
      <dgm:spPr/>
    </dgm:pt>
    <dgm:pt modelId="{DD06BCB2-610C-4A6A-8308-6405DFB0D3FB}" type="pres">
      <dgm:prSet presAssocID="{78C1C98D-5C96-42A8-B8FE-69A82CBB69E3}" presName="accentRepeatNode" presStyleLbl="solidAlignAcc1" presStyleIdx="0" presStyleCnt="10"/>
      <dgm:spPr/>
    </dgm:pt>
    <dgm:pt modelId="{4A159B0B-9D52-4607-B7E3-09A944F070B1}" type="pres">
      <dgm:prSet presAssocID="{742C90F7-1965-4807-A18C-8B070CD98CA8}" presName="image1" presStyleCnt="0"/>
      <dgm:spPr/>
    </dgm:pt>
    <dgm:pt modelId="{0C76A2B6-8B76-46EF-8624-8F57903F9188}" type="pres">
      <dgm:prSet presAssocID="{742C90F7-1965-4807-A18C-8B070CD98CA8}" presName="imageRepeatNode" presStyleLbl="alignAcc1" presStyleIdx="0" presStyleCnt="5"/>
      <dgm:spPr/>
      <dgm:t>
        <a:bodyPr/>
        <a:lstStyle/>
        <a:p>
          <a:endParaRPr lang="en-US"/>
        </a:p>
      </dgm:t>
    </dgm:pt>
    <dgm:pt modelId="{4D51C5BC-4761-4F1F-9517-A7177078EDC7}" type="pres">
      <dgm:prSet presAssocID="{742C90F7-1965-4807-A18C-8B070CD98CA8}" presName="imageaccent1" presStyleCnt="0"/>
      <dgm:spPr/>
    </dgm:pt>
    <dgm:pt modelId="{AFD551F8-4096-4358-B907-E8241786A918}" type="pres">
      <dgm:prSet presAssocID="{742C90F7-1965-4807-A18C-8B070CD98CA8}" presName="accentRepeatNode" presStyleLbl="solidAlignAcc1" presStyleIdx="1" presStyleCnt="10"/>
      <dgm:spPr/>
    </dgm:pt>
    <dgm:pt modelId="{469C6665-AF4E-428B-B278-3A668FE8E1DA}" type="pres">
      <dgm:prSet presAssocID="{ED95B1FB-F1B2-44BC-8540-4555FF9CDF08}" presName="text2" presStyleCnt="0"/>
      <dgm:spPr/>
    </dgm:pt>
    <dgm:pt modelId="{36DF7020-2D7F-4976-BFE5-C42239AC1A38}" type="pres">
      <dgm:prSet presAssocID="{ED95B1FB-F1B2-44BC-8540-4555FF9CDF08}" presName="textRepeatNode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2C774-40B2-4BCD-9372-DAF88790D1CB}" type="pres">
      <dgm:prSet presAssocID="{ED95B1FB-F1B2-44BC-8540-4555FF9CDF08}" presName="textaccent2" presStyleCnt="0"/>
      <dgm:spPr/>
    </dgm:pt>
    <dgm:pt modelId="{18797B5F-00A3-4301-AE3E-F9BAE43CF1B3}" type="pres">
      <dgm:prSet presAssocID="{ED95B1FB-F1B2-44BC-8540-4555FF9CDF08}" presName="accentRepeatNode" presStyleLbl="solidAlignAcc1" presStyleIdx="2" presStyleCnt="10"/>
      <dgm:spPr/>
    </dgm:pt>
    <dgm:pt modelId="{01A60BC7-6041-4558-904C-BAE5FCA7923E}" type="pres">
      <dgm:prSet presAssocID="{F5120BB4-52A4-426B-894A-84C0063225C6}" presName="image2" presStyleCnt="0"/>
      <dgm:spPr/>
    </dgm:pt>
    <dgm:pt modelId="{4834F221-855D-4A33-BBD2-45CF91FEDDA0}" type="pres">
      <dgm:prSet presAssocID="{F5120BB4-52A4-426B-894A-84C0063225C6}" presName="imageRepeatNode" presStyleLbl="alignAcc1" presStyleIdx="1" presStyleCnt="5"/>
      <dgm:spPr/>
      <dgm:t>
        <a:bodyPr/>
        <a:lstStyle/>
        <a:p>
          <a:endParaRPr lang="en-US"/>
        </a:p>
      </dgm:t>
    </dgm:pt>
    <dgm:pt modelId="{82D55EC8-04B3-4AD7-9FE6-06677D509227}" type="pres">
      <dgm:prSet presAssocID="{F5120BB4-52A4-426B-894A-84C0063225C6}" presName="imageaccent2" presStyleCnt="0"/>
      <dgm:spPr/>
    </dgm:pt>
    <dgm:pt modelId="{EAE33B79-173D-4174-AABD-7953084195CE}" type="pres">
      <dgm:prSet presAssocID="{F5120BB4-52A4-426B-894A-84C0063225C6}" presName="accentRepeatNode" presStyleLbl="solidAlignAcc1" presStyleIdx="3" presStyleCnt="10"/>
      <dgm:spPr/>
    </dgm:pt>
    <dgm:pt modelId="{86B523A7-54B5-4A27-A0BD-669BD14A7EFF}" type="pres">
      <dgm:prSet presAssocID="{FF97E1FD-4668-41DE-8791-CB58EA9B3376}" presName="text3" presStyleCnt="0"/>
      <dgm:spPr/>
    </dgm:pt>
    <dgm:pt modelId="{C107358E-C1A0-44D8-BF2C-D9FF55AD9568}" type="pres">
      <dgm:prSet presAssocID="{FF97E1FD-4668-41DE-8791-CB58EA9B3376}" presName="textRepeatNode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BDAAC7A-C246-407D-B9A6-2197C3FBFF1A}" type="pres">
      <dgm:prSet presAssocID="{FF97E1FD-4668-41DE-8791-CB58EA9B3376}" presName="textaccent3" presStyleCnt="0"/>
      <dgm:spPr/>
    </dgm:pt>
    <dgm:pt modelId="{613D327A-580E-4B1D-9ED4-CDB06B4F5608}" type="pres">
      <dgm:prSet presAssocID="{FF97E1FD-4668-41DE-8791-CB58EA9B3376}" presName="accentRepeatNode" presStyleLbl="solidAlignAcc1" presStyleIdx="4" presStyleCnt="10"/>
      <dgm:spPr/>
    </dgm:pt>
    <dgm:pt modelId="{C6A4E940-2E05-42FC-8B38-74C39D6BCAB2}" type="pres">
      <dgm:prSet presAssocID="{68FB95B7-F704-4AEE-98A1-DED6C277210D}" presName="image3" presStyleCnt="0"/>
      <dgm:spPr/>
    </dgm:pt>
    <dgm:pt modelId="{03456AFD-1269-4439-A6D5-87E9F67E8318}" type="pres">
      <dgm:prSet presAssocID="{68FB95B7-F704-4AEE-98A1-DED6C277210D}" presName="imageRepeatNode" presStyleLbl="alignAcc1" presStyleIdx="2" presStyleCnt="5"/>
      <dgm:spPr/>
      <dgm:t>
        <a:bodyPr/>
        <a:lstStyle/>
        <a:p>
          <a:endParaRPr lang="en-US"/>
        </a:p>
      </dgm:t>
    </dgm:pt>
    <dgm:pt modelId="{259C02C4-EE1F-428A-9F63-D6130E39B815}" type="pres">
      <dgm:prSet presAssocID="{68FB95B7-F704-4AEE-98A1-DED6C277210D}" presName="imageaccent3" presStyleCnt="0"/>
      <dgm:spPr/>
    </dgm:pt>
    <dgm:pt modelId="{42C5423B-6CA4-4066-9480-594FE113D653}" type="pres">
      <dgm:prSet presAssocID="{68FB95B7-F704-4AEE-98A1-DED6C277210D}" presName="accentRepeatNode" presStyleLbl="solidAlignAcc1" presStyleIdx="5" presStyleCnt="10"/>
      <dgm:spPr/>
    </dgm:pt>
    <dgm:pt modelId="{5A59BCB9-3F90-40B1-9CCF-D0E27260C788}" type="pres">
      <dgm:prSet presAssocID="{D10D28BD-7DC9-4DEF-A5D1-F363B11E6C8A}" presName="text4" presStyleCnt="0"/>
      <dgm:spPr/>
    </dgm:pt>
    <dgm:pt modelId="{4BD6A76D-60C1-4EAC-83D3-4E13985793E5}" type="pres">
      <dgm:prSet presAssocID="{D10D28BD-7DC9-4DEF-A5D1-F363B11E6C8A}" presName="textRepeatNode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0599923-89DF-43B7-ACD7-D7D55E9CB73D}" type="pres">
      <dgm:prSet presAssocID="{D10D28BD-7DC9-4DEF-A5D1-F363B11E6C8A}" presName="textaccent4" presStyleCnt="0"/>
      <dgm:spPr/>
    </dgm:pt>
    <dgm:pt modelId="{62BE57A3-E260-4DA3-BC65-CA021DE77B3D}" type="pres">
      <dgm:prSet presAssocID="{D10D28BD-7DC9-4DEF-A5D1-F363B11E6C8A}" presName="accentRepeatNode" presStyleLbl="solidAlignAcc1" presStyleIdx="6" presStyleCnt="10"/>
      <dgm:spPr/>
    </dgm:pt>
    <dgm:pt modelId="{DE477A1A-FD23-4455-AF65-DF426BF0959D}" type="pres">
      <dgm:prSet presAssocID="{A1BBE546-4927-4C39-AEBB-3446673688B8}" presName="image4" presStyleCnt="0"/>
      <dgm:spPr/>
    </dgm:pt>
    <dgm:pt modelId="{93BD0EC7-E3B5-4E49-97B2-1F4B87885892}" type="pres">
      <dgm:prSet presAssocID="{A1BBE546-4927-4C39-AEBB-3446673688B8}" presName="imageRepeatNode" presStyleLbl="alignAcc1" presStyleIdx="3" presStyleCnt="5"/>
      <dgm:spPr/>
      <dgm:t>
        <a:bodyPr/>
        <a:lstStyle/>
        <a:p>
          <a:endParaRPr lang="en-US"/>
        </a:p>
      </dgm:t>
    </dgm:pt>
    <dgm:pt modelId="{D524872C-D6DF-4D5B-AA58-80BD9F4AD2CA}" type="pres">
      <dgm:prSet presAssocID="{A1BBE546-4927-4C39-AEBB-3446673688B8}" presName="imageaccent4" presStyleCnt="0"/>
      <dgm:spPr/>
    </dgm:pt>
    <dgm:pt modelId="{4F7B7A0A-7B68-4967-9F86-0195D116D4BA}" type="pres">
      <dgm:prSet presAssocID="{A1BBE546-4927-4C39-AEBB-3446673688B8}" presName="accentRepeatNode" presStyleLbl="solidAlignAcc1" presStyleIdx="7" presStyleCnt="10"/>
      <dgm:spPr/>
    </dgm:pt>
    <dgm:pt modelId="{09B6BB02-84E2-4E53-9F95-7E251A5A1A54}" type="pres">
      <dgm:prSet presAssocID="{354B9E4B-FAD1-4262-BE1C-2F5876266BC3}" presName="text5" presStyleCnt="0"/>
      <dgm:spPr/>
    </dgm:pt>
    <dgm:pt modelId="{B2CFA9D4-1A0C-4104-9E54-A49859C7A773}" type="pres">
      <dgm:prSet presAssocID="{354B9E4B-FAD1-4262-BE1C-2F5876266BC3}" presName="textRepeatNode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154BC9C-7641-4821-8472-68B188599318}" type="pres">
      <dgm:prSet presAssocID="{354B9E4B-FAD1-4262-BE1C-2F5876266BC3}" presName="textaccent5" presStyleCnt="0"/>
      <dgm:spPr/>
    </dgm:pt>
    <dgm:pt modelId="{38902926-73A2-4A8C-92A5-63D59938D4C8}" type="pres">
      <dgm:prSet presAssocID="{354B9E4B-FAD1-4262-BE1C-2F5876266BC3}" presName="accentRepeatNode" presStyleLbl="solidAlignAcc1" presStyleIdx="8" presStyleCnt="10"/>
      <dgm:spPr/>
    </dgm:pt>
    <dgm:pt modelId="{0E1738D0-B895-4D47-929F-30C72B88A882}" type="pres">
      <dgm:prSet presAssocID="{14C14776-A57F-4BB5-B29F-3E295E885F91}" presName="image5" presStyleCnt="0"/>
      <dgm:spPr/>
    </dgm:pt>
    <dgm:pt modelId="{9A357997-3353-4098-917F-9EDE19FF4352}" type="pres">
      <dgm:prSet presAssocID="{14C14776-A57F-4BB5-B29F-3E295E885F91}" presName="imageRepeatNode" presStyleLbl="alignAcc1" presStyleIdx="4" presStyleCnt="5"/>
      <dgm:spPr/>
      <dgm:t>
        <a:bodyPr/>
        <a:lstStyle/>
        <a:p>
          <a:endParaRPr lang="en-US"/>
        </a:p>
      </dgm:t>
    </dgm:pt>
    <dgm:pt modelId="{F2EB2BFB-E382-410A-9E11-5C7780410703}" type="pres">
      <dgm:prSet presAssocID="{14C14776-A57F-4BB5-B29F-3E295E885F91}" presName="imageaccent5" presStyleCnt="0"/>
      <dgm:spPr/>
    </dgm:pt>
    <dgm:pt modelId="{D48A6968-317B-4503-843A-D0CCC96F2283}" type="pres">
      <dgm:prSet presAssocID="{14C14776-A57F-4BB5-B29F-3E295E885F91}" presName="accentRepeatNode" presStyleLbl="solidAlignAcc1" presStyleIdx="9" presStyleCnt="10"/>
      <dgm:spPr/>
    </dgm:pt>
  </dgm:ptLst>
  <dgm:cxnLst>
    <dgm:cxn modelId="{705DF789-E6D9-449E-8336-453F69EF9F57}" type="presOf" srcId="{14C14776-A57F-4BB5-B29F-3E295E885F91}" destId="{9A357997-3353-4098-917F-9EDE19FF4352}" srcOrd="0" destOrd="0" presId="urn:microsoft.com/office/officeart/2008/layout/HexagonCluster"/>
    <dgm:cxn modelId="{7C6DCC5B-9410-486B-9419-C951F1757A95}" type="presOf" srcId="{354B9E4B-FAD1-4262-BE1C-2F5876266BC3}" destId="{B2CFA9D4-1A0C-4104-9E54-A49859C7A773}" srcOrd="0" destOrd="0" presId="urn:microsoft.com/office/officeart/2008/layout/HexagonCluster"/>
    <dgm:cxn modelId="{083B381E-D1F4-43D0-851F-E99A9267BFFB}" type="presOf" srcId="{78C1C98D-5C96-42A8-B8FE-69A82CBB69E3}" destId="{38F8E16A-3538-4E70-BE51-97D53A079BF9}" srcOrd="0" destOrd="0" presId="urn:microsoft.com/office/officeart/2008/layout/HexagonCluster"/>
    <dgm:cxn modelId="{6158A793-1EC5-4C16-BBCC-F35F3CF96922}" type="presOf" srcId="{D10D28BD-7DC9-4DEF-A5D1-F363B11E6C8A}" destId="{4BD6A76D-60C1-4EAC-83D3-4E13985793E5}" srcOrd="0" destOrd="0" presId="urn:microsoft.com/office/officeart/2008/layout/HexagonCluster"/>
    <dgm:cxn modelId="{5CC63E4D-1BBD-490F-A52F-971180F60B6F}" type="presOf" srcId="{6C506F09-0668-4688-A384-2F8DB1FE0CB7}" destId="{E11FFED1-DCC7-4219-A17D-E32F5B382C7A}" srcOrd="0" destOrd="0" presId="urn:microsoft.com/office/officeart/2008/layout/HexagonCluster"/>
    <dgm:cxn modelId="{64049600-195A-4213-B9B6-EDAAA81A0DCF}" srcId="{6C506F09-0668-4688-A384-2F8DB1FE0CB7}" destId="{FF97E1FD-4668-41DE-8791-CB58EA9B3376}" srcOrd="2" destOrd="0" parTransId="{C0A00B33-623C-4898-99BB-E0A1E57719D8}" sibTransId="{68FB95B7-F704-4AEE-98A1-DED6C277210D}"/>
    <dgm:cxn modelId="{54DD6399-D606-4C94-84B2-0B9DDA7C4D6F}" type="presOf" srcId="{ED95B1FB-F1B2-44BC-8540-4555FF9CDF08}" destId="{36DF7020-2D7F-4976-BFE5-C42239AC1A38}" srcOrd="0" destOrd="0" presId="urn:microsoft.com/office/officeart/2008/layout/HexagonCluster"/>
    <dgm:cxn modelId="{1423FBB7-031A-4352-8B2B-A5F3649B9BC4}" srcId="{6C506F09-0668-4688-A384-2F8DB1FE0CB7}" destId="{354B9E4B-FAD1-4262-BE1C-2F5876266BC3}" srcOrd="4" destOrd="0" parTransId="{55B51805-3D28-4F6B-B5FB-DEAEEBF9F26E}" sibTransId="{14C14776-A57F-4BB5-B29F-3E295E885F91}"/>
    <dgm:cxn modelId="{19D82612-655D-406F-80C7-A5017AC3DFE7}" type="presOf" srcId="{742C90F7-1965-4807-A18C-8B070CD98CA8}" destId="{0C76A2B6-8B76-46EF-8624-8F57903F9188}" srcOrd="0" destOrd="0" presId="urn:microsoft.com/office/officeart/2008/layout/HexagonCluster"/>
    <dgm:cxn modelId="{CDB9E62A-5F1B-44E9-A5C6-BA7B78CE6500}" type="presOf" srcId="{F5120BB4-52A4-426B-894A-84C0063225C6}" destId="{4834F221-855D-4A33-BBD2-45CF91FEDDA0}" srcOrd="0" destOrd="0" presId="urn:microsoft.com/office/officeart/2008/layout/HexagonCluster"/>
    <dgm:cxn modelId="{BB34ADCD-C754-411A-BA8E-83BACE40C13D}" srcId="{6C506F09-0668-4688-A384-2F8DB1FE0CB7}" destId="{D10D28BD-7DC9-4DEF-A5D1-F363B11E6C8A}" srcOrd="3" destOrd="0" parTransId="{54DDEE69-A6DB-4193-8E35-6F001A16D451}" sibTransId="{A1BBE546-4927-4C39-AEBB-3446673688B8}"/>
    <dgm:cxn modelId="{30335B9B-02C1-4E04-A06A-C7D094B708E3}" type="presOf" srcId="{FF97E1FD-4668-41DE-8791-CB58EA9B3376}" destId="{C107358E-C1A0-44D8-BF2C-D9FF55AD9568}" srcOrd="0" destOrd="0" presId="urn:microsoft.com/office/officeart/2008/layout/HexagonCluster"/>
    <dgm:cxn modelId="{A5AA6EB2-36F8-4826-B1D7-C56B11999E4B}" type="presOf" srcId="{A1BBE546-4927-4C39-AEBB-3446673688B8}" destId="{93BD0EC7-E3B5-4E49-97B2-1F4B87885892}" srcOrd="0" destOrd="0" presId="urn:microsoft.com/office/officeart/2008/layout/HexagonCluster"/>
    <dgm:cxn modelId="{AFDAEE4B-6DCE-4FD7-AB0B-C36BBD6321D8}" srcId="{6C506F09-0668-4688-A384-2F8DB1FE0CB7}" destId="{ED95B1FB-F1B2-44BC-8540-4555FF9CDF08}" srcOrd="1" destOrd="0" parTransId="{4CE1B4FA-0C15-4DE6-99DE-1CA0C1BC08E4}" sibTransId="{F5120BB4-52A4-426B-894A-84C0063225C6}"/>
    <dgm:cxn modelId="{0F547A7D-36E0-4850-9C02-160AF3FD24AA}" srcId="{6C506F09-0668-4688-A384-2F8DB1FE0CB7}" destId="{78C1C98D-5C96-42A8-B8FE-69A82CBB69E3}" srcOrd="0" destOrd="0" parTransId="{B459300F-F03D-4664-80F5-C667E6AA3386}" sibTransId="{742C90F7-1965-4807-A18C-8B070CD98CA8}"/>
    <dgm:cxn modelId="{4D49A2C7-779B-4264-A5EA-F7E11000A605}" type="presOf" srcId="{68FB95B7-F704-4AEE-98A1-DED6C277210D}" destId="{03456AFD-1269-4439-A6D5-87E9F67E8318}" srcOrd="0" destOrd="0" presId="urn:microsoft.com/office/officeart/2008/layout/HexagonCluster"/>
    <dgm:cxn modelId="{F84FBF38-2C6E-4DD6-B734-7E75B0EEE490}" type="presParOf" srcId="{E11FFED1-DCC7-4219-A17D-E32F5B382C7A}" destId="{0A943805-9A23-4D3D-9221-AD41AD6B8C42}" srcOrd="0" destOrd="0" presId="urn:microsoft.com/office/officeart/2008/layout/HexagonCluster"/>
    <dgm:cxn modelId="{216813C2-22C6-47B6-AB28-9A239BF9F928}" type="presParOf" srcId="{0A943805-9A23-4D3D-9221-AD41AD6B8C42}" destId="{38F8E16A-3538-4E70-BE51-97D53A079BF9}" srcOrd="0" destOrd="0" presId="urn:microsoft.com/office/officeart/2008/layout/HexagonCluster"/>
    <dgm:cxn modelId="{B485CBF6-59C5-468A-82F3-8FEC0A37E5AF}" type="presParOf" srcId="{E11FFED1-DCC7-4219-A17D-E32F5B382C7A}" destId="{58EB5553-8B53-42C0-9674-0257B93FEB20}" srcOrd="1" destOrd="0" presId="urn:microsoft.com/office/officeart/2008/layout/HexagonCluster"/>
    <dgm:cxn modelId="{943935AB-BD9A-4CF1-B045-F26A24280967}" type="presParOf" srcId="{58EB5553-8B53-42C0-9674-0257B93FEB20}" destId="{DD06BCB2-610C-4A6A-8308-6405DFB0D3FB}" srcOrd="0" destOrd="0" presId="urn:microsoft.com/office/officeart/2008/layout/HexagonCluster"/>
    <dgm:cxn modelId="{6EA3D083-F4B9-4065-96BB-D75035F54ECD}" type="presParOf" srcId="{E11FFED1-DCC7-4219-A17D-E32F5B382C7A}" destId="{4A159B0B-9D52-4607-B7E3-09A944F070B1}" srcOrd="2" destOrd="0" presId="urn:microsoft.com/office/officeart/2008/layout/HexagonCluster"/>
    <dgm:cxn modelId="{6EEF45E2-4AF7-4672-9486-F892A115AAA4}" type="presParOf" srcId="{4A159B0B-9D52-4607-B7E3-09A944F070B1}" destId="{0C76A2B6-8B76-46EF-8624-8F57903F9188}" srcOrd="0" destOrd="0" presId="urn:microsoft.com/office/officeart/2008/layout/HexagonCluster"/>
    <dgm:cxn modelId="{F5EC93DD-782D-4466-BFB7-E5463DFEE516}" type="presParOf" srcId="{E11FFED1-DCC7-4219-A17D-E32F5B382C7A}" destId="{4D51C5BC-4761-4F1F-9517-A7177078EDC7}" srcOrd="3" destOrd="0" presId="urn:microsoft.com/office/officeart/2008/layout/HexagonCluster"/>
    <dgm:cxn modelId="{4474E2EE-D55D-4E26-A8FB-CE24A589E928}" type="presParOf" srcId="{4D51C5BC-4761-4F1F-9517-A7177078EDC7}" destId="{AFD551F8-4096-4358-B907-E8241786A918}" srcOrd="0" destOrd="0" presId="urn:microsoft.com/office/officeart/2008/layout/HexagonCluster"/>
    <dgm:cxn modelId="{F167AF83-C1F1-4B87-97ED-ECC8A56B1E4B}" type="presParOf" srcId="{E11FFED1-DCC7-4219-A17D-E32F5B382C7A}" destId="{469C6665-AF4E-428B-B278-3A668FE8E1DA}" srcOrd="4" destOrd="0" presId="urn:microsoft.com/office/officeart/2008/layout/HexagonCluster"/>
    <dgm:cxn modelId="{CC434B18-E76E-49B1-ADAE-B5F16AD4B813}" type="presParOf" srcId="{469C6665-AF4E-428B-B278-3A668FE8E1DA}" destId="{36DF7020-2D7F-4976-BFE5-C42239AC1A38}" srcOrd="0" destOrd="0" presId="urn:microsoft.com/office/officeart/2008/layout/HexagonCluster"/>
    <dgm:cxn modelId="{FED296BA-5711-491D-9A54-BE867CB74A4F}" type="presParOf" srcId="{E11FFED1-DCC7-4219-A17D-E32F5B382C7A}" destId="{3DD2C774-40B2-4BCD-9372-DAF88790D1CB}" srcOrd="5" destOrd="0" presId="urn:microsoft.com/office/officeart/2008/layout/HexagonCluster"/>
    <dgm:cxn modelId="{806F8672-A016-4EC6-8C1F-97C479E00DBE}" type="presParOf" srcId="{3DD2C774-40B2-4BCD-9372-DAF88790D1CB}" destId="{18797B5F-00A3-4301-AE3E-F9BAE43CF1B3}" srcOrd="0" destOrd="0" presId="urn:microsoft.com/office/officeart/2008/layout/HexagonCluster"/>
    <dgm:cxn modelId="{F6FA04EC-B2C9-406F-BA90-8A43DFF39C5B}" type="presParOf" srcId="{E11FFED1-DCC7-4219-A17D-E32F5B382C7A}" destId="{01A60BC7-6041-4558-904C-BAE5FCA7923E}" srcOrd="6" destOrd="0" presId="urn:microsoft.com/office/officeart/2008/layout/HexagonCluster"/>
    <dgm:cxn modelId="{F42C5B7E-13AD-44D2-84DF-97DE2F5B331C}" type="presParOf" srcId="{01A60BC7-6041-4558-904C-BAE5FCA7923E}" destId="{4834F221-855D-4A33-BBD2-45CF91FEDDA0}" srcOrd="0" destOrd="0" presId="urn:microsoft.com/office/officeart/2008/layout/HexagonCluster"/>
    <dgm:cxn modelId="{C6FDFF4E-6079-46F7-801A-07CE4DD558EA}" type="presParOf" srcId="{E11FFED1-DCC7-4219-A17D-E32F5B382C7A}" destId="{82D55EC8-04B3-4AD7-9FE6-06677D509227}" srcOrd="7" destOrd="0" presId="urn:microsoft.com/office/officeart/2008/layout/HexagonCluster"/>
    <dgm:cxn modelId="{C3DE62C4-F0CB-489A-8994-0E762DEC8D4D}" type="presParOf" srcId="{82D55EC8-04B3-4AD7-9FE6-06677D509227}" destId="{EAE33B79-173D-4174-AABD-7953084195CE}" srcOrd="0" destOrd="0" presId="urn:microsoft.com/office/officeart/2008/layout/HexagonCluster"/>
    <dgm:cxn modelId="{F2C13AF5-8C1B-4DED-9643-3EC74FA080FF}" type="presParOf" srcId="{E11FFED1-DCC7-4219-A17D-E32F5B382C7A}" destId="{86B523A7-54B5-4A27-A0BD-669BD14A7EFF}" srcOrd="8" destOrd="0" presId="urn:microsoft.com/office/officeart/2008/layout/HexagonCluster"/>
    <dgm:cxn modelId="{CB3D30B2-F6DF-4F6A-B966-CD834A5AE3DD}" type="presParOf" srcId="{86B523A7-54B5-4A27-A0BD-669BD14A7EFF}" destId="{C107358E-C1A0-44D8-BF2C-D9FF55AD9568}" srcOrd="0" destOrd="0" presId="urn:microsoft.com/office/officeart/2008/layout/HexagonCluster"/>
    <dgm:cxn modelId="{22A7FB22-C4BF-4390-82A4-B7151EB52F9C}" type="presParOf" srcId="{E11FFED1-DCC7-4219-A17D-E32F5B382C7A}" destId="{ABDAAC7A-C246-407D-B9A6-2197C3FBFF1A}" srcOrd="9" destOrd="0" presId="urn:microsoft.com/office/officeart/2008/layout/HexagonCluster"/>
    <dgm:cxn modelId="{0FC8E712-23E9-4CEB-90B9-EE14439DF140}" type="presParOf" srcId="{ABDAAC7A-C246-407D-B9A6-2197C3FBFF1A}" destId="{613D327A-580E-4B1D-9ED4-CDB06B4F5608}" srcOrd="0" destOrd="0" presId="urn:microsoft.com/office/officeart/2008/layout/HexagonCluster"/>
    <dgm:cxn modelId="{CF08A127-9181-4E01-856C-4817A469B2FD}" type="presParOf" srcId="{E11FFED1-DCC7-4219-A17D-E32F5B382C7A}" destId="{C6A4E940-2E05-42FC-8B38-74C39D6BCAB2}" srcOrd="10" destOrd="0" presId="urn:microsoft.com/office/officeart/2008/layout/HexagonCluster"/>
    <dgm:cxn modelId="{42B6792B-3A2F-4ECD-A634-B76A74F03757}" type="presParOf" srcId="{C6A4E940-2E05-42FC-8B38-74C39D6BCAB2}" destId="{03456AFD-1269-4439-A6D5-87E9F67E8318}" srcOrd="0" destOrd="0" presId="urn:microsoft.com/office/officeart/2008/layout/HexagonCluster"/>
    <dgm:cxn modelId="{7CC76E2D-48AC-460C-9D1F-0944D1C8D4D6}" type="presParOf" srcId="{E11FFED1-DCC7-4219-A17D-E32F5B382C7A}" destId="{259C02C4-EE1F-428A-9F63-D6130E39B815}" srcOrd="11" destOrd="0" presId="urn:microsoft.com/office/officeart/2008/layout/HexagonCluster"/>
    <dgm:cxn modelId="{4D730648-D4A5-4F83-A93A-0BFB99A08A3B}" type="presParOf" srcId="{259C02C4-EE1F-428A-9F63-D6130E39B815}" destId="{42C5423B-6CA4-4066-9480-594FE113D653}" srcOrd="0" destOrd="0" presId="urn:microsoft.com/office/officeart/2008/layout/HexagonCluster"/>
    <dgm:cxn modelId="{CB0C4BEA-67B6-470B-ADCF-CE09C2803233}" type="presParOf" srcId="{E11FFED1-DCC7-4219-A17D-E32F5B382C7A}" destId="{5A59BCB9-3F90-40B1-9CCF-D0E27260C788}" srcOrd="12" destOrd="0" presId="urn:microsoft.com/office/officeart/2008/layout/HexagonCluster"/>
    <dgm:cxn modelId="{61958802-C0BF-4775-90D8-0A8E8297936A}" type="presParOf" srcId="{5A59BCB9-3F90-40B1-9CCF-D0E27260C788}" destId="{4BD6A76D-60C1-4EAC-83D3-4E13985793E5}" srcOrd="0" destOrd="0" presId="urn:microsoft.com/office/officeart/2008/layout/HexagonCluster"/>
    <dgm:cxn modelId="{5BFDD87D-38A8-482D-8CD2-5C6BB9E17555}" type="presParOf" srcId="{E11FFED1-DCC7-4219-A17D-E32F5B382C7A}" destId="{20599923-89DF-43B7-ACD7-D7D55E9CB73D}" srcOrd="13" destOrd="0" presId="urn:microsoft.com/office/officeart/2008/layout/HexagonCluster"/>
    <dgm:cxn modelId="{DD6472B8-4551-4A4D-B723-46BDA6FA3B9B}" type="presParOf" srcId="{20599923-89DF-43B7-ACD7-D7D55E9CB73D}" destId="{62BE57A3-E260-4DA3-BC65-CA021DE77B3D}" srcOrd="0" destOrd="0" presId="urn:microsoft.com/office/officeart/2008/layout/HexagonCluster"/>
    <dgm:cxn modelId="{FF40AD2F-B380-4F13-AF2F-87463EAD2E51}" type="presParOf" srcId="{E11FFED1-DCC7-4219-A17D-E32F5B382C7A}" destId="{DE477A1A-FD23-4455-AF65-DF426BF0959D}" srcOrd="14" destOrd="0" presId="urn:microsoft.com/office/officeart/2008/layout/HexagonCluster"/>
    <dgm:cxn modelId="{33018FBE-F417-4662-86C0-1BBBE4846A8E}" type="presParOf" srcId="{DE477A1A-FD23-4455-AF65-DF426BF0959D}" destId="{93BD0EC7-E3B5-4E49-97B2-1F4B87885892}" srcOrd="0" destOrd="0" presId="urn:microsoft.com/office/officeart/2008/layout/HexagonCluster"/>
    <dgm:cxn modelId="{A743802D-200B-4DF2-B953-04E8363DD60F}" type="presParOf" srcId="{E11FFED1-DCC7-4219-A17D-E32F5B382C7A}" destId="{D524872C-D6DF-4D5B-AA58-80BD9F4AD2CA}" srcOrd="15" destOrd="0" presId="urn:microsoft.com/office/officeart/2008/layout/HexagonCluster"/>
    <dgm:cxn modelId="{D805A343-B178-4B56-BC50-2085C85083DC}" type="presParOf" srcId="{D524872C-D6DF-4D5B-AA58-80BD9F4AD2CA}" destId="{4F7B7A0A-7B68-4967-9F86-0195D116D4BA}" srcOrd="0" destOrd="0" presId="urn:microsoft.com/office/officeart/2008/layout/HexagonCluster"/>
    <dgm:cxn modelId="{F074AE45-61B2-496C-9716-751E028DD8AC}" type="presParOf" srcId="{E11FFED1-DCC7-4219-A17D-E32F5B382C7A}" destId="{09B6BB02-84E2-4E53-9F95-7E251A5A1A54}" srcOrd="16" destOrd="0" presId="urn:microsoft.com/office/officeart/2008/layout/HexagonCluster"/>
    <dgm:cxn modelId="{22666EC5-A458-45FB-99B0-3AAE32CE72E9}" type="presParOf" srcId="{09B6BB02-84E2-4E53-9F95-7E251A5A1A54}" destId="{B2CFA9D4-1A0C-4104-9E54-A49859C7A773}" srcOrd="0" destOrd="0" presId="urn:microsoft.com/office/officeart/2008/layout/HexagonCluster"/>
    <dgm:cxn modelId="{C675685F-5DCC-422C-A254-4C0C09586B11}" type="presParOf" srcId="{E11FFED1-DCC7-4219-A17D-E32F5B382C7A}" destId="{2154BC9C-7641-4821-8472-68B188599318}" srcOrd="17" destOrd="0" presId="urn:microsoft.com/office/officeart/2008/layout/HexagonCluster"/>
    <dgm:cxn modelId="{9068C191-1FD0-4491-8108-669F3AA97097}" type="presParOf" srcId="{2154BC9C-7641-4821-8472-68B188599318}" destId="{38902926-73A2-4A8C-92A5-63D59938D4C8}" srcOrd="0" destOrd="0" presId="urn:microsoft.com/office/officeart/2008/layout/HexagonCluster"/>
    <dgm:cxn modelId="{2846AD81-518B-4314-B42A-71B9C1E35B27}" type="presParOf" srcId="{E11FFED1-DCC7-4219-A17D-E32F5B382C7A}" destId="{0E1738D0-B895-4D47-929F-30C72B88A882}" srcOrd="18" destOrd="0" presId="urn:microsoft.com/office/officeart/2008/layout/HexagonCluster"/>
    <dgm:cxn modelId="{ACEB6551-4B70-4368-B315-3230F6B22714}" type="presParOf" srcId="{0E1738D0-B895-4D47-929F-30C72B88A882}" destId="{9A357997-3353-4098-917F-9EDE19FF4352}" srcOrd="0" destOrd="0" presId="urn:microsoft.com/office/officeart/2008/layout/HexagonCluster"/>
    <dgm:cxn modelId="{3BA57278-DA00-4054-AEB5-5891DD8F865C}" type="presParOf" srcId="{E11FFED1-DCC7-4219-A17D-E32F5B382C7A}" destId="{F2EB2BFB-E382-410A-9E11-5C7780410703}" srcOrd="19" destOrd="0" presId="urn:microsoft.com/office/officeart/2008/layout/HexagonCluster"/>
    <dgm:cxn modelId="{9F008191-6D33-426C-B46E-093B428C03EA}" type="presParOf" srcId="{F2EB2BFB-E382-410A-9E11-5C7780410703}" destId="{D48A6968-317B-4503-843A-D0CCC96F2283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F8E16A-3538-4E70-BE51-97D53A079BF9}">
      <dsp:nvSpPr>
        <dsp:cNvPr id="0" name=""/>
        <dsp:cNvSpPr/>
      </dsp:nvSpPr>
      <dsp:spPr>
        <a:xfrm>
          <a:off x="1291348" y="2461412"/>
          <a:ext cx="1500605" cy="128831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ایجاد محیط مشارکت به جای تنبیه</a:t>
          </a:r>
          <a:endParaRPr lang="fa-IR" sz="1400" kern="1200" dirty="0">
            <a:cs typeface="B Titr" panose="00000700000000000000" pitchFamily="2" charset="-78"/>
          </a:endParaRPr>
        </a:p>
      </dsp:txBody>
      <dsp:txXfrm>
        <a:off x="1291348" y="2461412"/>
        <a:ext cx="1500605" cy="1288314"/>
      </dsp:txXfrm>
    </dsp:sp>
    <dsp:sp modelId="{DD06BCB2-610C-4A6A-8308-6405DFB0D3FB}">
      <dsp:nvSpPr>
        <dsp:cNvPr id="0" name=""/>
        <dsp:cNvSpPr/>
      </dsp:nvSpPr>
      <dsp:spPr>
        <a:xfrm>
          <a:off x="1327152" y="3037502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76A2B6-8B76-46EF-8624-8F57903F9188}">
      <dsp:nvSpPr>
        <dsp:cNvPr id="0" name=""/>
        <dsp:cNvSpPr/>
      </dsp:nvSpPr>
      <dsp:spPr>
        <a:xfrm>
          <a:off x="0" y="1749187"/>
          <a:ext cx="1500605" cy="128831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551F8-4096-4358-B907-E8241786A918}">
      <dsp:nvSpPr>
        <dsp:cNvPr id="0" name=""/>
        <dsp:cNvSpPr/>
      </dsp:nvSpPr>
      <dsp:spPr>
        <a:xfrm>
          <a:off x="1027986" y="2866389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F7020-2D7F-4976-BFE5-C42239AC1A38}">
      <dsp:nvSpPr>
        <dsp:cNvPr id="0" name=""/>
        <dsp:cNvSpPr/>
      </dsp:nvSpPr>
      <dsp:spPr>
        <a:xfrm>
          <a:off x="2582696" y="1745072"/>
          <a:ext cx="1500605" cy="128831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آموزش روش‌های ارجاع و نقل قول</a:t>
          </a:r>
          <a:endParaRPr lang="fa-IR" sz="1400" kern="1200" dirty="0">
            <a:cs typeface="B Titr" panose="00000700000000000000" pitchFamily="2" charset="-78"/>
          </a:endParaRPr>
        </a:p>
      </dsp:txBody>
      <dsp:txXfrm>
        <a:off x="2582696" y="1745072"/>
        <a:ext cx="1500605" cy="1288314"/>
      </dsp:txXfrm>
    </dsp:sp>
    <dsp:sp modelId="{18797B5F-00A3-4301-AE3E-F9BAE43CF1B3}">
      <dsp:nvSpPr>
        <dsp:cNvPr id="0" name=""/>
        <dsp:cNvSpPr/>
      </dsp:nvSpPr>
      <dsp:spPr>
        <a:xfrm>
          <a:off x="3615456" y="2859531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34F221-855D-4A33-BBD2-45CF91FEDDA0}">
      <dsp:nvSpPr>
        <dsp:cNvPr id="0" name=""/>
        <dsp:cNvSpPr/>
      </dsp:nvSpPr>
      <dsp:spPr>
        <a:xfrm>
          <a:off x="3873248" y="2458669"/>
          <a:ext cx="1500605" cy="128831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2000" b="-32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E33B79-173D-4174-AABD-7953084195CE}">
      <dsp:nvSpPr>
        <dsp:cNvPr id="0" name=""/>
        <dsp:cNvSpPr/>
      </dsp:nvSpPr>
      <dsp:spPr>
        <a:xfrm>
          <a:off x="3909848" y="3032015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07358E-C1A0-44D8-BF2C-D9FF55AD9568}">
      <dsp:nvSpPr>
        <dsp:cNvPr id="0" name=""/>
        <dsp:cNvSpPr/>
      </dsp:nvSpPr>
      <dsp:spPr>
        <a:xfrm>
          <a:off x="1291348" y="1036962"/>
          <a:ext cx="1500605" cy="128831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پیگرد قانونی</a:t>
          </a:r>
          <a:endParaRPr lang="fa-IR" sz="1400" kern="1200" dirty="0">
            <a:cs typeface="B Titr" panose="00000700000000000000" pitchFamily="2" charset="-78"/>
          </a:endParaRPr>
        </a:p>
      </dsp:txBody>
      <dsp:txXfrm>
        <a:off x="1291348" y="1036962"/>
        <a:ext cx="1500605" cy="1288314"/>
      </dsp:txXfrm>
    </dsp:sp>
    <dsp:sp modelId="{613D327A-580E-4B1D-9ED4-CDB06B4F5608}">
      <dsp:nvSpPr>
        <dsp:cNvPr id="0" name=""/>
        <dsp:cNvSpPr/>
      </dsp:nvSpPr>
      <dsp:spPr>
        <a:xfrm>
          <a:off x="2319334" y="1061309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456AFD-1269-4439-A6D5-87E9F67E8318}">
      <dsp:nvSpPr>
        <dsp:cNvPr id="0" name=""/>
        <dsp:cNvSpPr/>
      </dsp:nvSpPr>
      <dsp:spPr>
        <a:xfrm>
          <a:off x="2582696" y="320623"/>
          <a:ext cx="1500605" cy="128831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5000" b="-15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C5423B-6CA4-4066-9480-594FE113D653}">
      <dsp:nvSpPr>
        <dsp:cNvPr id="0" name=""/>
        <dsp:cNvSpPr/>
      </dsp:nvSpPr>
      <dsp:spPr>
        <a:xfrm>
          <a:off x="2624865" y="891568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D6A76D-60C1-4EAC-83D3-4E13985793E5}">
      <dsp:nvSpPr>
        <dsp:cNvPr id="0" name=""/>
        <dsp:cNvSpPr/>
      </dsp:nvSpPr>
      <dsp:spPr>
        <a:xfrm>
          <a:off x="3873248" y="1034219"/>
          <a:ext cx="1500605" cy="128831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نرم‌افزارهای پشتیبان ارجاع</a:t>
          </a:r>
          <a:endParaRPr lang="fa-IR" sz="1400" kern="1200" dirty="0">
            <a:cs typeface="B Titr" panose="00000700000000000000" pitchFamily="2" charset="-78"/>
          </a:endParaRPr>
        </a:p>
      </dsp:txBody>
      <dsp:txXfrm>
        <a:off x="3873248" y="1034219"/>
        <a:ext cx="1500605" cy="1288314"/>
      </dsp:txXfrm>
    </dsp:sp>
    <dsp:sp modelId="{62BE57A3-E260-4DA3-BC65-CA021DE77B3D}">
      <dsp:nvSpPr>
        <dsp:cNvPr id="0" name=""/>
        <dsp:cNvSpPr/>
      </dsp:nvSpPr>
      <dsp:spPr>
        <a:xfrm>
          <a:off x="5171757" y="1605165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BD0EC7-E3B5-4E49-97B2-1F4B87885892}">
      <dsp:nvSpPr>
        <dsp:cNvPr id="0" name=""/>
        <dsp:cNvSpPr/>
      </dsp:nvSpPr>
      <dsp:spPr>
        <a:xfrm>
          <a:off x="5164596" y="1758446"/>
          <a:ext cx="1500605" cy="128831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4000" r="-14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7B7A0A-7B68-4967-9F86-0195D116D4BA}">
      <dsp:nvSpPr>
        <dsp:cNvPr id="0" name=""/>
        <dsp:cNvSpPr/>
      </dsp:nvSpPr>
      <dsp:spPr>
        <a:xfrm>
          <a:off x="5457397" y="1781764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CFA9D4-1A0C-4104-9E54-A49859C7A773}">
      <dsp:nvSpPr>
        <dsp:cNvPr id="0" name=""/>
        <dsp:cNvSpPr/>
      </dsp:nvSpPr>
      <dsp:spPr>
        <a:xfrm>
          <a:off x="5164596" y="334339"/>
          <a:ext cx="1500605" cy="128831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780" rIns="0" bIns="17780" numCol="1" spcCol="1270" anchor="ctr" anchorCtr="0">
          <a:noAutofit/>
        </a:bodyPr>
        <a:lstStyle/>
        <a:p>
          <a:pPr lvl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Titr" panose="00000700000000000000" pitchFamily="2" charset="-78"/>
            </a:rPr>
            <a:t>نرم‌افزاهای کنترل سرقت‌علمی</a:t>
          </a:r>
          <a:endParaRPr lang="fa-IR" sz="1400" kern="1200" dirty="0">
            <a:cs typeface="B Titr" panose="00000700000000000000" pitchFamily="2" charset="-78"/>
          </a:endParaRPr>
        </a:p>
      </dsp:txBody>
      <dsp:txXfrm>
        <a:off x="5164596" y="334339"/>
        <a:ext cx="1500605" cy="1288314"/>
      </dsp:txXfrm>
    </dsp:sp>
    <dsp:sp modelId="{38902926-73A2-4A8C-92A5-63D59938D4C8}">
      <dsp:nvSpPr>
        <dsp:cNvPr id="0" name=""/>
        <dsp:cNvSpPr/>
      </dsp:nvSpPr>
      <dsp:spPr>
        <a:xfrm>
          <a:off x="6463105" y="911800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357997-3353-4098-917F-9EDE19FF4352}">
      <dsp:nvSpPr>
        <dsp:cNvPr id="0" name=""/>
        <dsp:cNvSpPr/>
      </dsp:nvSpPr>
      <dsp:spPr>
        <a:xfrm>
          <a:off x="6455944" y="1053079"/>
          <a:ext cx="1500605" cy="128831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6000" r="-16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A6968-317B-4503-843A-D0CCC96F2283}">
      <dsp:nvSpPr>
        <dsp:cNvPr id="0" name=""/>
        <dsp:cNvSpPr/>
      </dsp:nvSpPr>
      <dsp:spPr>
        <a:xfrm>
          <a:off x="6755110" y="1081884"/>
          <a:ext cx="175044" cy="15088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AB8E5EC-FF32-497B-84E6-50CABB7A696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8456517-E636-4A7E-8899-ADC1759C210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556925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56517-E636-4A7E-8899-ADC1759C210F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81400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506975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705433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154650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95560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826366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03399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01703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2623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572336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622106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149219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609214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511136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1053574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4138155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731554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2309989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25626-BC75-4072-9DC3-EE658A8601C9}" type="datetimeFigureOut">
              <a:rPr lang="fa-IR" smtClean="0"/>
              <a:pPr/>
              <a:t>08/24/1435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2862A-BFD9-42A3-A47E-90D3AA666D7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xmlns="" val="3069601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04901" y="1897660"/>
            <a:ext cx="9220201" cy="1368822"/>
          </a:xfrm>
        </p:spPr>
        <p:txBody>
          <a:bodyPr>
            <a:normAutofit/>
          </a:bodyPr>
          <a:lstStyle/>
          <a:p>
            <a:pPr algn="r"/>
            <a:r>
              <a:rPr lang="ar-SA" sz="4400" b="1" dirty="0">
                <a:cs typeface="EntezareZohoor E2" panose="00000700000000000000" pitchFamily="2" charset="-78"/>
              </a:rPr>
              <a:t>راهکارهای مقابله نرم‌افزاری با سرقت علمی</a:t>
            </a:r>
            <a:endParaRPr lang="fa-IR" sz="4400" dirty="0">
              <a:cs typeface="EntezareZohoor E2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731420"/>
            <a:ext cx="7086600" cy="514350"/>
          </a:xfrm>
        </p:spPr>
        <p:txBody>
          <a:bodyPr>
            <a:noAutofit/>
          </a:bodyPr>
          <a:lstStyle/>
          <a:p>
            <a:pPr algn="r"/>
            <a:r>
              <a:rPr lang="fa-IR" sz="1800" dirty="0">
                <a:cs typeface="EntezareZohoor B3" panose="00000700000000000000" pitchFamily="2" charset="-78"/>
              </a:rPr>
              <a:t>عمار جلالی منش</a:t>
            </a:r>
          </a:p>
          <a:p>
            <a:pPr algn="r"/>
            <a:r>
              <a:rPr lang="fa-IR" sz="1800" dirty="0">
                <a:cs typeface="EntezareZohoor B3" panose="00000700000000000000" pitchFamily="2" charset="-78"/>
              </a:rPr>
              <a:t>عضو هیئت علمی پژوهشگاه علوم و فناوری اطلاعات ایران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5304" y="5832872"/>
            <a:ext cx="127516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>
                <a:cs typeface="B Zar" panose="00000400000000000000" pitchFamily="2" charset="-78"/>
              </a:rPr>
              <a:t>تیرماه 1393</a:t>
            </a:r>
          </a:p>
        </p:txBody>
      </p:sp>
      <p:pic>
        <p:nvPicPr>
          <p:cNvPr id="5" name="Picture 4" descr="MCj0282912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5200" y="695204"/>
            <a:ext cx="1949450" cy="201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0363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6025" y="292885"/>
            <a:ext cx="6377940" cy="1293028"/>
          </a:xfrm>
        </p:spPr>
        <p:txBody>
          <a:bodyPr>
            <a:normAutofit/>
          </a:bodyPr>
          <a:lstStyle/>
          <a:p>
            <a:r>
              <a:rPr lang="fa-IR" sz="3600" dirty="0" smtClean="0">
                <a:cs typeface="B Titr" panose="00000700000000000000" pitchFamily="2" charset="-78"/>
              </a:rPr>
              <a:t>استراتژی‌های کاهش سرقت علمی</a:t>
            </a:r>
            <a:endParaRPr lang="fa-IR" sz="3600" dirty="0">
              <a:cs typeface="B Titr" panose="000007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18302012"/>
              </p:ext>
            </p:extLst>
          </p:nvPr>
        </p:nvGraphicFramePr>
        <p:xfrm>
          <a:off x="593725" y="2193925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37540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5200" y="1547411"/>
            <a:ext cx="6377940" cy="1293028"/>
          </a:xfrm>
        </p:spPr>
        <p:txBody>
          <a:bodyPr/>
          <a:lstStyle/>
          <a:p>
            <a:endParaRPr lang="fa-IR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398" y="1003300"/>
            <a:ext cx="7811203" cy="5362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57935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00" y="1430450"/>
            <a:ext cx="5067300" cy="47950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600" dirty="0">
                <a:cs typeface="B Titr" panose="00000700000000000000" pitchFamily="2" charset="-78"/>
              </a:rPr>
              <a:t>انواع سرقت علمی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سرقت علمی عمدی (خواسته)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سرقت علمی غیرعمدی (ناخواسته)</a:t>
            </a:r>
            <a:endParaRPr lang="fa-IR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79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200" dirty="0">
                <a:cs typeface="B Titr" panose="00000700000000000000" pitchFamily="2" charset="-78"/>
              </a:rPr>
              <a:t>سرقت </a:t>
            </a:r>
            <a:r>
              <a:rPr lang="fa-IR" sz="3200" dirty="0" smtClean="0">
                <a:cs typeface="B Titr" panose="00000700000000000000" pitchFamily="2" charset="-78"/>
              </a:rPr>
              <a:t>علمی ناخواسته </a:t>
            </a:r>
            <a:r>
              <a:rPr lang="fa-IR" sz="3200" dirty="0">
                <a:cs typeface="B Titr" panose="00000700000000000000" pitchFamily="2" charset="-78"/>
              </a:rPr>
              <a:t>به دلیل عدم ارجاع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بسیاری از پژوهشگران به دلیل اطلاع نداشتن از الگوها، روش‌ها و ابزارهای ارجاع ناخواسته سارق علمی می‌شوند.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فرایند ارجاع در صورتی که به وسیله سیستم‌های نرم‌افزاری پشتیبانی نگردد بسیار وقت‌گیر خواهد بود</a:t>
            </a:r>
            <a:r>
              <a:rPr lang="fa-IR" dirty="0" smtClean="0">
                <a:cs typeface="B Titr" panose="00000700000000000000" pitchFamily="2" charset="-78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افرادی که به تازگی وارد عرصه پژوهش می‌گردند به دلیل ناآشنایی با مصادیق سرقت علمی و ناتوانی در تبعیت از فرایند ارجاع و نقل قول سارق علمی می‌شوند.</a:t>
            </a:r>
            <a:endParaRPr lang="fa-IR" dirty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endParaRPr lang="fa-IR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39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200" dirty="0">
                <a:cs typeface="B Titr" panose="00000700000000000000" pitchFamily="2" charset="-78"/>
              </a:rPr>
              <a:t>سختی‌های ارجاع در زبان فارسی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تبعیت نکردن از شیوه‌های استاندارد ارجاع در مستندات علمی مانند پایان‌نامه‌ها و رساله‌ها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عدم امکان استخراج ارجاعات به شکل ماشینی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ذخیره نشدن اطلاعات کتابشناختی در قالب‌های استاندارد و قابل اشاعه به وسیله ناشران و وب‌سایت‌های نمایه‌ساز مقالات و مستندات </a:t>
            </a:r>
            <a:r>
              <a:rPr lang="fa-IR" dirty="0" smtClean="0">
                <a:cs typeface="B Titr" panose="00000700000000000000" pitchFamily="2" charset="-78"/>
              </a:rPr>
              <a:t>علمی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عدم پشتیبانی نرم‌افزارها از شیوه‌های استنادی زبان فارسی </a:t>
            </a:r>
            <a:endParaRPr lang="fa-IR" dirty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endParaRPr lang="fa-IR" dirty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endParaRPr lang="fa-IR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75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200" dirty="0">
                <a:cs typeface="B Titr" panose="00000700000000000000" pitchFamily="2" charset="-78"/>
              </a:rPr>
              <a:t>فرایند ماشینی ارجاع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16302" r="39475" b="50936"/>
          <a:stretch/>
        </p:blipFill>
        <p:spPr>
          <a:xfrm>
            <a:off x="190144" y="2197100"/>
            <a:ext cx="4381856" cy="1333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val 4"/>
          <p:cNvSpPr/>
          <p:nvPr/>
        </p:nvSpPr>
        <p:spPr>
          <a:xfrm>
            <a:off x="2438400" y="3364706"/>
            <a:ext cx="704850" cy="13811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/>
          <a:srcRect l="15251" r="34870" b="36762"/>
          <a:stretch/>
        </p:blipFill>
        <p:spPr>
          <a:xfrm>
            <a:off x="3367354" y="2888213"/>
            <a:ext cx="3452902" cy="24612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3367354" y="3364707"/>
            <a:ext cx="2347646" cy="15319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9" name="Straight Arrow Connector 8"/>
          <p:cNvCxnSpPr>
            <a:stCxn id="5" idx="7"/>
            <a:endCxn id="7" idx="0"/>
          </p:cNvCxnSpPr>
          <p:nvPr/>
        </p:nvCxnSpPr>
        <p:spPr>
          <a:xfrm rot="5400000" flipH="1" flipV="1">
            <a:off x="3780490" y="2624245"/>
            <a:ext cx="20225" cy="1501150"/>
          </a:xfrm>
          <a:prstGeom prst="curvedConnector3">
            <a:avLst>
              <a:gd name="adj1" fmla="val 123028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/>
          <a:srcRect t="1042" r="74012" b="61979"/>
          <a:stretch/>
        </p:blipFill>
        <p:spPr>
          <a:xfrm>
            <a:off x="6877601" y="3902528"/>
            <a:ext cx="2248256" cy="17986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Oval 11"/>
          <p:cNvSpPr/>
          <p:nvPr/>
        </p:nvSpPr>
        <p:spPr>
          <a:xfrm>
            <a:off x="6961420" y="4640857"/>
            <a:ext cx="704850" cy="13811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3" name="Straight Arrow Connector 8"/>
          <p:cNvCxnSpPr>
            <a:stCxn id="7" idx="4"/>
            <a:endCxn id="12" idx="0"/>
          </p:cNvCxnSpPr>
          <p:nvPr/>
        </p:nvCxnSpPr>
        <p:spPr>
          <a:xfrm rot="16200000" flipH="1">
            <a:off x="5366033" y="2693045"/>
            <a:ext cx="1122956" cy="2772668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/>
          <a:srcRect l="27452" t="35938" r="26574" b="34896"/>
          <a:stretch/>
        </p:blipFill>
        <p:spPr>
          <a:xfrm>
            <a:off x="0" y="4682021"/>
            <a:ext cx="5714307" cy="2038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" name="Oval 24"/>
          <p:cNvSpPr/>
          <p:nvPr/>
        </p:nvSpPr>
        <p:spPr>
          <a:xfrm>
            <a:off x="-102852" y="5840903"/>
            <a:ext cx="5920009" cy="67882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26" name="Straight Arrow Connector 8"/>
          <p:cNvCxnSpPr>
            <a:stCxn id="12" idx="4"/>
          </p:cNvCxnSpPr>
          <p:nvPr/>
        </p:nvCxnSpPr>
        <p:spPr>
          <a:xfrm rot="5400000">
            <a:off x="4521369" y="3048426"/>
            <a:ext cx="1061932" cy="4523021"/>
          </a:xfrm>
          <a:prstGeom prst="curved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363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200" dirty="0">
                <a:cs typeface="B Titr" panose="00000700000000000000" pitchFamily="2" charset="-78"/>
              </a:rPr>
              <a:t>استانداردهای </a:t>
            </a:r>
            <a:r>
              <a:rPr lang="fa-IR" sz="3200" dirty="0" smtClean="0">
                <a:cs typeface="B Titr" panose="00000700000000000000" pitchFamily="2" charset="-78"/>
              </a:rPr>
              <a:t>اطلاعات </a:t>
            </a:r>
            <a:r>
              <a:rPr lang="fa-IR" sz="3200" dirty="0">
                <a:cs typeface="B Titr" panose="00000700000000000000" pitchFamily="2" charset="-78"/>
              </a:rPr>
              <a:t>کتابشناختی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شیوه‌نامه </a:t>
            </a:r>
            <a:r>
              <a:rPr lang="fa-IR" dirty="0" smtClean="0">
                <a:cs typeface="B Titr" panose="00000700000000000000" pitchFamily="2" charset="-78"/>
              </a:rPr>
              <a:t>ارجاع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استانداردهای نرم‌افزاری بر اساس شیوه‌نامه‌ها (</a:t>
            </a:r>
            <a:r>
              <a:rPr lang="en-US" dirty="0" smtClean="0">
                <a:cs typeface="B Titr" panose="00000700000000000000" pitchFamily="2" charset="-78"/>
              </a:rPr>
              <a:t>XML</a:t>
            </a:r>
            <a:r>
              <a:rPr lang="fa-IR" dirty="0" smtClean="0">
                <a:cs typeface="B Titr" panose="00000700000000000000" pitchFamily="2" charset="-78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تبعیت دانشگاه‌ها، ناشران و وب‌سایت‌های نمایه‌ساز از این استانداردها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دسترسی از درگاه‌های یگانه به اطلاعات کتابشناختی استدارد</a:t>
            </a:r>
          </a:p>
          <a:p>
            <a:pPr>
              <a:lnSpc>
                <a:spcPct val="200000"/>
              </a:lnSpc>
            </a:pPr>
            <a:endParaRPr lang="fa-IR" dirty="0" smtClean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775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fa-IR" sz="3200" dirty="0">
                <a:cs typeface="B Titr" panose="00000700000000000000" pitchFamily="2" charset="-78"/>
              </a:rPr>
              <a:t>نرم‌افزارهای مدیریت ارجاع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پشتیبانی از </a:t>
            </a:r>
            <a:r>
              <a:rPr lang="fa-IR" dirty="0">
                <a:cs typeface="B Titr" panose="00000700000000000000" pitchFamily="2" charset="-78"/>
              </a:rPr>
              <a:t>استانداردهای اطلاعات کتابشناختی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پشتیبانی از شیوه‌های مختلف ارجاع در مجلات و ...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پشتیبانی از نرم‌افزارهای واژه‌پرداز</a:t>
            </a:r>
          </a:p>
          <a:p>
            <a:pPr>
              <a:lnSpc>
                <a:spcPct val="200000"/>
              </a:lnSpc>
            </a:pPr>
            <a:r>
              <a:rPr lang="fa-IR" dirty="0">
                <a:cs typeface="B Titr" panose="00000700000000000000" pitchFamily="2" charset="-78"/>
              </a:rPr>
              <a:t>امکانات مدیریت ارجاع و </a:t>
            </a:r>
            <a:r>
              <a:rPr lang="fa-IR" dirty="0" smtClean="0">
                <a:cs typeface="B Titr" panose="00000700000000000000" pitchFamily="2" charset="-78"/>
              </a:rPr>
              <a:t>مستندات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cs typeface="B Titr" panose="00000700000000000000" pitchFamily="2" charset="-78"/>
              </a:rPr>
              <a:t>امکانات جستجو در سایت‌های ناشران و نمایه‌سازان</a:t>
            </a:r>
            <a:endParaRPr lang="fa-IR" dirty="0">
              <a:cs typeface="B Titr" panose="00000700000000000000" pitchFamily="2" charset="-78"/>
            </a:endParaRPr>
          </a:p>
          <a:p>
            <a:pPr>
              <a:lnSpc>
                <a:spcPct val="200000"/>
              </a:lnSpc>
            </a:pPr>
            <a:endParaRPr lang="fa-IR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521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3058" y="914401"/>
            <a:ext cx="6001084" cy="358616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16100" y="4493682"/>
            <a:ext cx="5613400" cy="23389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68685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6600" dirty="0" smtClean="0">
                <a:cs typeface="EntezareZohoor B3" panose="00000700000000000000" pitchFamily="2" charset="-78"/>
              </a:rPr>
              <a:t>سپاس</a:t>
            </a:r>
            <a:endParaRPr lang="fa-IR" sz="6600" dirty="0">
              <a:cs typeface="EntezareZohoor B3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46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2789</TotalTime>
  <Words>252</Words>
  <Application>Microsoft Office PowerPoint</Application>
  <PresentationFormat>On-screen Show (4:3)</PresentationFormat>
  <Paragraphs>36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Vapor Trail</vt:lpstr>
      <vt:lpstr>راهکارهای مقابله نرم‌افزاری با سرقت علمی</vt:lpstr>
      <vt:lpstr>استراتژی‌های کاهش سرقت علمی</vt:lpstr>
      <vt:lpstr>Slide 3</vt:lpstr>
      <vt:lpstr>انواع سرقت علمی</vt:lpstr>
      <vt:lpstr>سرقت علمی ناخواسته به دلیل عدم ارجاع</vt:lpstr>
      <vt:lpstr>سختی‌های ارجاع در زبان فارسی</vt:lpstr>
      <vt:lpstr>فرایند ماشینی ارجاع</vt:lpstr>
      <vt:lpstr>استانداردهای اطلاعات کتابشناختی</vt:lpstr>
      <vt:lpstr>نرم‌افزارهای مدیریت ارجاع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راهکارهای مقابله نرم‌افزاری با سرقت علمی</dc:title>
  <dc:creator>unes</dc:creator>
  <cp:lastModifiedBy>toghanipour</cp:lastModifiedBy>
  <cp:revision>33</cp:revision>
  <dcterms:created xsi:type="dcterms:W3CDTF">2014-06-20T06:29:26Z</dcterms:created>
  <dcterms:modified xsi:type="dcterms:W3CDTF">2014-06-22T05:19:57Z</dcterms:modified>
</cp:coreProperties>
</file>