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50"/>
  </p:notesMasterIdLst>
  <p:sldIdLst>
    <p:sldId id="523" r:id="rId2"/>
    <p:sldId id="522" r:id="rId3"/>
    <p:sldId id="458" r:id="rId4"/>
    <p:sldId id="429" r:id="rId5"/>
    <p:sldId id="430" r:id="rId6"/>
    <p:sldId id="527" r:id="rId7"/>
    <p:sldId id="507" r:id="rId8"/>
    <p:sldId id="524" r:id="rId9"/>
    <p:sldId id="525" r:id="rId10"/>
    <p:sldId id="526" r:id="rId11"/>
    <p:sldId id="431" r:id="rId12"/>
    <p:sldId id="553" r:id="rId13"/>
    <p:sldId id="557" r:id="rId14"/>
    <p:sldId id="556" r:id="rId15"/>
    <p:sldId id="545" r:id="rId16"/>
    <p:sldId id="456" r:id="rId17"/>
    <p:sldId id="547" r:id="rId18"/>
    <p:sldId id="555" r:id="rId19"/>
    <p:sldId id="548" r:id="rId20"/>
    <p:sldId id="562" r:id="rId21"/>
    <p:sldId id="558" r:id="rId22"/>
    <p:sldId id="559" r:id="rId23"/>
    <p:sldId id="560" r:id="rId24"/>
    <p:sldId id="438" r:id="rId25"/>
    <p:sldId id="561" r:id="rId26"/>
    <p:sldId id="540" r:id="rId27"/>
    <p:sldId id="564" r:id="rId28"/>
    <p:sldId id="552" r:id="rId29"/>
    <p:sldId id="565" r:id="rId30"/>
    <p:sldId id="542" r:id="rId31"/>
    <p:sldId id="567" r:id="rId32"/>
    <p:sldId id="541" r:id="rId33"/>
    <p:sldId id="568" r:id="rId34"/>
    <p:sldId id="569" r:id="rId35"/>
    <p:sldId id="571" r:id="rId36"/>
    <p:sldId id="572" r:id="rId37"/>
    <p:sldId id="573" r:id="rId38"/>
    <p:sldId id="574" r:id="rId39"/>
    <p:sldId id="580" r:id="rId40"/>
    <p:sldId id="582" r:id="rId41"/>
    <p:sldId id="583" r:id="rId42"/>
    <p:sldId id="610" r:id="rId43"/>
    <p:sldId id="584" r:id="rId44"/>
    <p:sldId id="600" r:id="rId45"/>
    <p:sldId id="589" r:id="rId46"/>
    <p:sldId id="585" r:id="rId47"/>
    <p:sldId id="613" r:id="rId48"/>
    <p:sldId id="521" r:id="rId49"/>
  </p:sldIdLst>
  <p:sldSz cx="9144000" cy="6858000" type="screen4x3"/>
  <p:notesSz cx="6858000" cy="9144000"/>
  <p:defaultTextStyle>
    <a:defPPr>
      <a:defRPr lang="fa-I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772" autoAdjust="0"/>
    <p:restoredTop sz="94533" autoAdjust="0"/>
  </p:normalViewPr>
  <p:slideViewPr>
    <p:cSldViewPr>
      <p:cViewPr varScale="1">
        <p:scale>
          <a:sx n="76" d="100"/>
          <a:sy n="76" d="100"/>
        </p:scale>
        <p:origin x="120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92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898A6A-B0DC-44B2-B24B-1D2A2C70FA32}" type="doc">
      <dgm:prSet loTypeId="urn:microsoft.com/office/officeart/2005/8/layout/bProcess2" loCatId="process" qsTypeId="urn:microsoft.com/office/officeart/2005/8/quickstyle/3d3" qsCatId="3D" csTypeId="urn:microsoft.com/office/officeart/2005/8/colors/accent1_2" csCatId="accent1" phldr="1"/>
      <dgm:spPr/>
    </dgm:pt>
    <dgm:pt modelId="{178D7AE2-2904-439D-A349-EAEB94101BAD}">
      <dgm:prSet phldrT="[Text]"/>
      <dgm:spPr/>
      <dgm:t>
        <a:bodyPr/>
        <a:lstStyle/>
        <a:p>
          <a:r>
            <a:rPr lang="fa-IR" dirty="0" smtClean="0"/>
            <a:t>محتوای آموزشی</a:t>
          </a:r>
        </a:p>
        <a:p>
          <a:r>
            <a:rPr lang="fa-IR" dirty="0" smtClean="0"/>
            <a:t>(کتاب درسی)</a:t>
          </a:r>
          <a:endParaRPr lang="en-US" dirty="0"/>
        </a:p>
      </dgm:t>
    </dgm:pt>
    <dgm:pt modelId="{6C4AFF59-365E-4E6C-A29D-B2AE14F875FF}" type="parTrans" cxnId="{85C8E541-C53B-41FE-8FD0-08C191E29D76}">
      <dgm:prSet/>
      <dgm:spPr/>
      <dgm:t>
        <a:bodyPr/>
        <a:lstStyle/>
        <a:p>
          <a:endParaRPr lang="en-US"/>
        </a:p>
      </dgm:t>
    </dgm:pt>
    <dgm:pt modelId="{60084184-1B66-432D-8B54-A5F5D06A4E96}" type="sibTrans" cxnId="{85C8E541-C53B-41FE-8FD0-08C191E29D76}">
      <dgm:prSet/>
      <dgm:spPr/>
      <dgm:t>
        <a:bodyPr/>
        <a:lstStyle/>
        <a:p>
          <a:endParaRPr lang="en-US"/>
        </a:p>
      </dgm:t>
    </dgm:pt>
    <dgm:pt modelId="{BF672CBB-40DD-44FD-92F3-943C6977FEE9}">
      <dgm:prSet phldrT="[Text]"/>
      <dgm:spPr/>
      <dgm:t>
        <a:bodyPr/>
        <a:lstStyle/>
        <a:p>
          <a:r>
            <a:rPr lang="fa-IR" dirty="0" smtClean="0"/>
            <a:t>اصطلاح نامه تصویری </a:t>
          </a:r>
          <a:endParaRPr lang="en-US" dirty="0"/>
        </a:p>
      </dgm:t>
    </dgm:pt>
    <dgm:pt modelId="{132EB26A-C40A-49CC-9472-48F03CDCB38B}" type="parTrans" cxnId="{3ECBC5FC-B49D-4AAA-9C49-A5C2D1909167}">
      <dgm:prSet/>
      <dgm:spPr/>
      <dgm:t>
        <a:bodyPr/>
        <a:lstStyle/>
        <a:p>
          <a:endParaRPr lang="en-US"/>
        </a:p>
      </dgm:t>
    </dgm:pt>
    <dgm:pt modelId="{F796B9AB-67D9-4789-9FA3-6216D7045541}" type="sibTrans" cxnId="{3ECBC5FC-B49D-4AAA-9C49-A5C2D1909167}">
      <dgm:prSet/>
      <dgm:spPr/>
      <dgm:t>
        <a:bodyPr/>
        <a:lstStyle/>
        <a:p>
          <a:endParaRPr lang="en-US"/>
        </a:p>
      </dgm:t>
    </dgm:pt>
    <dgm:pt modelId="{6CEE10FE-EDF1-44F3-AF28-673CB4DBD880}">
      <dgm:prSet phldrT="[Text]" custT="1"/>
      <dgm:spPr/>
      <dgm:t>
        <a:bodyPr/>
        <a:lstStyle/>
        <a:p>
          <a:r>
            <a:rPr lang="fa-IR" sz="3200" dirty="0" smtClean="0"/>
            <a:t>افزایش یادگیری</a:t>
          </a:r>
          <a:r>
            <a:rPr lang="fa-IR" sz="2400" dirty="0" smtClean="0"/>
            <a:t> </a:t>
          </a:r>
          <a:endParaRPr lang="en-US" sz="2400" dirty="0"/>
        </a:p>
      </dgm:t>
    </dgm:pt>
    <dgm:pt modelId="{91EFB11C-9E60-4B8C-9D1A-B9B1BCCACCE5}" type="parTrans" cxnId="{C2CEE639-0A18-485B-826A-DA0F4A1EA7F0}">
      <dgm:prSet/>
      <dgm:spPr/>
      <dgm:t>
        <a:bodyPr/>
        <a:lstStyle/>
        <a:p>
          <a:endParaRPr lang="en-US"/>
        </a:p>
      </dgm:t>
    </dgm:pt>
    <dgm:pt modelId="{4262D384-10B9-4050-982D-DEDC13E3B7EB}" type="sibTrans" cxnId="{C2CEE639-0A18-485B-826A-DA0F4A1EA7F0}">
      <dgm:prSet/>
      <dgm:spPr/>
      <dgm:t>
        <a:bodyPr/>
        <a:lstStyle/>
        <a:p>
          <a:endParaRPr lang="en-US"/>
        </a:p>
      </dgm:t>
    </dgm:pt>
    <dgm:pt modelId="{ED9FA5A9-019A-49EF-8E24-AA3E589356C4}" type="pres">
      <dgm:prSet presAssocID="{51898A6A-B0DC-44B2-B24B-1D2A2C70FA32}" presName="diagram" presStyleCnt="0">
        <dgm:presLayoutVars>
          <dgm:dir/>
          <dgm:resizeHandles/>
        </dgm:presLayoutVars>
      </dgm:prSet>
      <dgm:spPr/>
    </dgm:pt>
    <dgm:pt modelId="{3001F520-A874-4C6A-80C9-2CB73BA3B6B9}" type="pres">
      <dgm:prSet presAssocID="{178D7AE2-2904-439D-A349-EAEB94101BAD}" presName="firstNode" presStyleLbl="node1" presStyleIdx="0" presStyleCnt="3" custLinFactNeighborX="1852" custLinFactNeighborY="38701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2F808B8F-80C6-4F7A-BB30-B45898338092}" type="pres">
      <dgm:prSet presAssocID="{60084184-1B66-432D-8B54-A5F5D06A4E96}" presName="sibTrans" presStyleLbl="sibTrans2D1" presStyleIdx="0" presStyleCnt="2" custAng="22747" custLinFactNeighborX="-3657" custLinFactNeighborY="14287"/>
      <dgm:spPr/>
      <dgm:t>
        <a:bodyPr/>
        <a:lstStyle/>
        <a:p>
          <a:pPr rtl="1"/>
          <a:endParaRPr lang="fa-IR"/>
        </a:p>
      </dgm:t>
    </dgm:pt>
    <dgm:pt modelId="{9052FDAB-8FD3-493D-A757-CADE3D9B6DAF}" type="pres">
      <dgm:prSet presAssocID="{BF672CBB-40DD-44FD-92F3-943C6977FEE9}" presName="middleNode" presStyleCnt="0"/>
      <dgm:spPr/>
    </dgm:pt>
    <dgm:pt modelId="{5DEBAD09-918E-4980-A9FE-F0829845AD25}" type="pres">
      <dgm:prSet presAssocID="{BF672CBB-40DD-44FD-92F3-943C6977FEE9}" presName="padding" presStyleLbl="node1" presStyleIdx="0" presStyleCnt="3"/>
      <dgm:spPr/>
    </dgm:pt>
    <dgm:pt modelId="{8031193E-BA4E-416E-A0C3-DF2CAF210359}" type="pres">
      <dgm:prSet presAssocID="{BF672CBB-40DD-44FD-92F3-943C6977FEE9}" presName="shape" presStyleLbl="node1" presStyleIdx="1" presStyleCnt="3" custScaleX="136430" custScaleY="136741" custLinFactNeighborX="-15742" custLinFactNeighborY="51431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B152CA9-4EDC-4B14-9C9C-A1F0FA8ED89C}" type="pres">
      <dgm:prSet presAssocID="{F796B9AB-67D9-4789-9FA3-6216D7045541}" presName="sibTrans" presStyleLbl="sibTrans2D1" presStyleIdx="1" presStyleCnt="2" custAng="20531278" custScaleX="189123" custScaleY="71685" custLinFactNeighborX="24203" custLinFactNeighborY="14014"/>
      <dgm:spPr/>
      <dgm:t>
        <a:bodyPr/>
        <a:lstStyle/>
        <a:p>
          <a:pPr rtl="1"/>
          <a:endParaRPr lang="fa-IR"/>
        </a:p>
      </dgm:t>
    </dgm:pt>
    <dgm:pt modelId="{A819DFE4-9DCE-43BC-8A56-6FF0C1BA1B00}" type="pres">
      <dgm:prSet presAssocID="{6CEE10FE-EDF1-44F3-AF28-673CB4DBD880}" presName="lastNode" presStyleLbl="node1" presStyleIdx="2" presStyleCnt="3" custLinFactNeighborX="-1443" custLinFactNeighborY="-41797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3ECBC5FC-B49D-4AAA-9C49-A5C2D1909167}" srcId="{51898A6A-B0DC-44B2-B24B-1D2A2C70FA32}" destId="{BF672CBB-40DD-44FD-92F3-943C6977FEE9}" srcOrd="1" destOrd="0" parTransId="{132EB26A-C40A-49CC-9472-48F03CDCB38B}" sibTransId="{F796B9AB-67D9-4789-9FA3-6216D7045541}"/>
    <dgm:cxn modelId="{E2118099-B55D-499A-A958-D69E732B69D2}" type="presOf" srcId="{BF672CBB-40DD-44FD-92F3-943C6977FEE9}" destId="{8031193E-BA4E-416E-A0C3-DF2CAF210359}" srcOrd="0" destOrd="0" presId="urn:microsoft.com/office/officeart/2005/8/layout/bProcess2"/>
    <dgm:cxn modelId="{7D91F999-2839-41E4-965C-A7650E8FB304}" type="presOf" srcId="{6CEE10FE-EDF1-44F3-AF28-673CB4DBD880}" destId="{A819DFE4-9DCE-43BC-8A56-6FF0C1BA1B00}" srcOrd="0" destOrd="0" presId="urn:microsoft.com/office/officeart/2005/8/layout/bProcess2"/>
    <dgm:cxn modelId="{9B070C8C-8B96-4100-8A13-73433910BBE3}" type="presOf" srcId="{51898A6A-B0DC-44B2-B24B-1D2A2C70FA32}" destId="{ED9FA5A9-019A-49EF-8E24-AA3E589356C4}" srcOrd="0" destOrd="0" presId="urn:microsoft.com/office/officeart/2005/8/layout/bProcess2"/>
    <dgm:cxn modelId="{1F1792AE-D28D-480D-AEC4-A7ACA9481F0A}" type="presOf" srcId="{60084184-1B66-432D-8B54-A5F5D06A4E96}" destId="{2F808B8F-80C6-4F7A-BB30-B45898338092}" srcOrd="0" destOrd="0" presId="urn:microsoft.com/office/officeart/2005/8/layout/bProcess2"/>
    <dgm:cxn modelId="{C2CEE639-0A18-485B-826A-DA0F4A1EA7F0}" srcId="{51898A6A-B0DC-44B2-B24B-1D2A2C70FA32}" destId="{6CEE10FE-EDF1-44F3-AF28-673CB4DBD880}" srcOrd="2" destOrd="0" parTransId="{91EFB11C-9E60-4B8C-9D1A-B9B1BCCACCE5}" sibTransId="{4262D384-10B9-4050-982D-DEDC13E3B7EB}"/>
    <dgm:cxn modelId="{85C8E541-C53B-41FE-8FD0-08C191E29D76}" srcId="{51898A6A-B0DC-44B2-B24B-1D2A2C70FA32}" destId="{178D7AE2-2904-439D-A349-EAEB94101BAD}" srcOrd="0" destOrd="0" parTransId="{6C4AFF59-365E-4E6C-A29D-B2AE14F875FF}" sibTransId="{60084184-1B66-432D-8B54-A5F5D06A4E96}"/>
    <dgm:cxn modelId="{EEC48B0B-3ECC-482E-B51B-9136C3ACE3A7}" type="presOf" srcId="{F796B9AB-67D9-4789-9FA3-6216D7045541}" destId="{9B152CA9-4EDC-4B14-9C9C-A1F0FA8ED89C}" srcOrd="0" destOrd="0" presId="urn:microsoft.com/office/officeart/2005/8/layout/bProcess2"/>
    <dgm:cxn modelId="{54B3BE43-7212-4056-849E-36C10E24E6EC}" type="presOf" srcId="{178D7AE2-2904-439D-A349-EAEB94101BAD}" destId="{3001F520-A874-4C6A-80C9-2CB73BA3B6B9}" srcOrd="0" destOrd="0" presId="urn:microsoft.com/office/officeart/2005/8/layout/bProcess2"/>
    <dgm:cxn modelId="{628CF700-2717-4A88-9F4D-C3CFE207EA27}" type="presParOf" srcId="{ED9FA5A9-019A-49EF-8E24-AA3E589356C4}" destId="{3001F520-A874-4C6A-80C9-2CB73BA3B6B9}" srcOrd="0" destOrd="0" presId="urn:microsoft.com/office/officeart/2005/8/layout/bProcess2"/>
    <dgm:cxn modelId="{7A95CDB5-B8CD-470B-A94C-D48138B46765}" type="presParOf" srcId="{ED9FA5A9-019A-49EF-8E24-AA3E589356C4}" destId="{2F808B8F-80C6-4F7A-BB30-B45898338092}" srcOrd="1" destOrd="0" presId="urn:microsoft.com/office/officeart/2005/8/layout/bProcess2"/>
    <dgm:cxn modelId="{C1160BAA-2CB4-42C5-8BA8-8860B9632F51}" type="presParOf" srcId="{ED9FA5A9-019A-49EF-8E24-AA3E589356C4}" destId="{9052FDAB-8FD3-493D-A757-CADE3D9B6DAF}" srcOrd="2" destOrd="0" presId="urn:microsoft.com/office/officeart/2005/8/layout/bProcess2"/>
    <dgm:cxn modelId="{C2D42FAB-3D0F-4F5C-9B91-67F3E1B11DB9}" type="presParOf" srcId="{9052FDAB-8FD3-493D-A757-CADE3D9B6DAF}" destId="{5DEBAD09-918E-4980-A9FE-F0829845AD25}" srcOrd="0" destOrd="0" presId="urn:microsoft.com/office/officeart/2005/8/layout/bProcess2"/>
    <dgm:cxn modelId="{1E8EFCEE-610A-4DF0-9E10-69F670DDC59A}" type="presParOf" srcId="{9052FDAB-8FD3-493D-A757-CADE3D9B6DAF}" destId="{8031193E-BA4E-416E-A0C3-DF2CAF210359}" srcOrd="1" destOrd="0" presId="urn:microsoft.com/office/officeart/2005/8/layout/bProcess2"/>
    <dgm:cxn modelId="{BD0F8C8C-D3C8-4C1B-A4F8-B224D24AF1D9}" type="presParOf" srcId="{ED9FA5A9-019A-49EF-8E24-AA3E589356C4}" destId="{9B152CA9-4EDC-4B14-9C9C-A1F0FA8ED89C}" srcOrd="3" destOrd="0" presId="urn:microsoft.com/office/officeart/2005/8/layout/bProcess2"/>
    <dgm:cxn modelId="{1D59EDE4-EBD7-4395-9F77-707EFCFD76E5}" type="presParOf" srcId="{ED9FA5A9-019A-49EF-8E24-AA3E589356C4}" destId="{A819DFE4-9DCE-43BC-8A56-6FF0C1BA1B00}" srcOrd="4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9174B2-0499-4597-83CB-CBB1EE4DF18F}" type="doc">
      <dgm:prSet loTypeId="urn:microsoft.com/office/officeart/2005/8/layout/radial5" loCatId="relationship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pPr rtl="1"/>
          <a:endParaRPr lang="fa-IR"/>
        </a:p>
      </dgm:t>
    </dgm:pt>
    <dgm:pt modelId="{C39F1FCE-DB08-470A-9DD5-C7869DD600A5}">
      <dgm:prSet phldrT="[Text]"/>
      <dgm:spPr/>
      <dgm:t>
        <a:bodyPr/>
        <a:lstStyle/>
        <a:p>
          <a:pPr rtl="1"/>
          <a:r>
            <a:rPr lang="fa-IR"/>
            <a:t>آب، مايعي كم ياب در عين فراواني</a:t>
          </a:r>
        </a:p>
      </dgm:t>
    </dgm:pt>
    <dgm:pt modelId="{71754200-5255-4EBA-B251-06808EBF6AF7}" type="parTrans" cxnId="{AD039254-F62E-4F78-9D2E-D166E47F9085}">
      <dgm:prSet/>
      <dgm:spPr/>
      <dgm:t>
        <a:bodyPr/>
        <a:lstStyle/>
        <a:p>
          <a:pPr rtl="1"/>
          <a:endParaRPr lang="fa-IR"/>
        </a:p>
      </dgm:t>
    </dgm:pt>
    <dgm:pt modelId="{BBD7BBEF-65BA-44E7-A582-CA9F0C1A1B82}" type="sibTrans" cxnId="{AD039254-F62E-4F78-9D2E-D166E47F9085}">
      <dgm:prSet/>
      <dgm:spPr/>
      <dgm:t>
        <a:bodyPr/>
        <a:lstStyle/>
        <a:p>
          <a:pPr rtl="1"/>
          <a:endParaRPr lang="fa-IR"/>
        </a:p>
      </dgm:t>
    </dgm:pt>
    <dgm:pt modelId="{290C7A0F-6396-4ACD-8CED-370C73E8BD54}">
      <dgm:prSet phldrT="[Text]"/>
      <dgm:spPr/>
      <dgm:t>
        <a:bodyPr/>
        <a:lstStyle/>
        <a:p>
          <a:pPr rtl="1"/>
          <a:r>
            <a:rPr lang="fa-IR"/>
            <a:t>تامين آب آشاميدني</a:t>
          </a:r>
        </a:p>
      </dgm:t>
    </dgm:pt>
    <dgm:pt modelId="{4551644E-D0F7-4EE4-A962-0683F6FA8B81}" type="parTrans" cxnId="{9B349792-AF71-4337-AFDB-70C5FBB48363}">
      <dgm:prSet/>
      <dgm:spPr/>
      <dgm:t>
        <a:bodyPr/>
        <a:lstStyle/>
        <a:p>
          <a:pPr rtl="1"/>
          <a:endParaRPr lang="fa-IR"/>
        </a:p>
      </dgm:t>
    </dgm:pt>
    <dgm:pt modelId="{F0F2CA82-7323-4030-92CA-BDD5F5C92EEE}" type="sibTrans" cxnId="{9B349792-AF71-4337-AFDB-70C5FBB48363}">
      <dgm:prSet/>
      <dgm:spPr/>
      <dgm:t>
        <a:bodyPr/>
        <a:lstStyle/>
        <a:p>
          <a:pPr rtl="1"/>
          <a:endParaRPr lang="fa-IR"/>
        </a:p>
      </dgm:t>
    </dgm:pt>
    <dgm:pt modelId="{1CD840E0-402F-44BF-B89F-211881C80FDF}">
      <dgm:prSet phldrT="[Text]"/>
      <dgm:spPr/>
      <dgm:t>
        <a:bodyPr/>
        <a:lstStyle/>
        <a:p>
          <a:pPr rtl="1"/>
          <a:r>
            <a:rPr lang="fa-IR"/>
            <a:t>مصرف نهان آب</a:t>
          </a:r>
        </a:p>
      </dgm:t>
    </dgm:pt>
    <dgm:pt modelId="{2CA413D0-7387-4420-9D69-BD95B7AAB133}" type="parTrans" cxnId="{617471B8-2EE9-4754-8FDA-4FC57BA31BE6}">
      <dgm:prSet/>
      <dgm:spPr/>
      <dgm:t>
        <a:bodyPr/>
        <a:lstStyle/>
        <a:p>
          <a:pPr rtl="1"/>
          <a:endParaRPr lang="fa-IR"/>
        </a:p>
      </dgm:t>
    </dgm:pt>
    <dgm:pt modelId="{6C67F76B-1236-4636-A376-837C5C8630E9}" type="sibTrans" cxnId="{617471B8-2EE9-4754-8FDA-4FC57BA31BE6}">
      <dgm:prSet/>
      <dgm:spPr/>
      <dgm:t>
        <a:bodyPr/>
        <a:lstStyle/>
        <a:p>
          <a:pPr rtl="1"/>
          <a:endParaRPr lang="fa-IR"/>
        </a:p>
      </dgm:t>
    </dgm:pt>
    <dgm:pt modelId="{5BA73271-9E2E-4D6E-A782-CA3275B59931}">
      <dgm:prSet phldrT="[Text]"/>
      <dgm:spPr/>
      <dgm:t>
        <a:bodyPr/>
        <a:lstStyle/>
        <a:p>
          <a:pPr rtl="1"/>
          <a:r>
            <a:rPr lang="fa-IR"/>
            <a:t>خواص آب</a:t>
          </a:r>
        </a:p>
      </dgm:t>
    </dgm:pt>
    <dgm:pt modelId="{710F7561-25CB-4A30-BDA3-FA61BC5A11F3}" type="parTrans" cxnId="{84BCF3DA-11D2-4876-9B8D-699EBBD9EB07}">
      <dgm:prSet/>
      <dgm:spPr/>
      <dgm:t>
        <a:bodyPr/>
        <a:lstStyle/>
        <a:p>
          <a:pPr rtl="1"/>
          <a:endParaRPr lang="fa-IR"/>
        </a:p>
      </dgm:t>
    </dgm:pt>
    <dgm:pt modelId="{592AC23C-4331-4F45-ACE5-5B61AB3D5F5A}" type="sibTrans" cxnId="{84BCF3DA-11D2-4876-9B8D-699EBBD9EB07}">
      <dgm:prSet/>
      <dgm:spPr/>
      <dgm:t>
        <a:bodyPr/>
        <a:lstStyle/>
        <a:p>
          <a:pPr rtl="1"/>
          <a:endParaRPr lang="fa-IR"/>
        </a:p>
      </dgm:t>
    </dgm:pt>
    <dgm:pt modelId="{09113C8D-ED97-4239-918F-2F340796E0A8}">
      <dgm:prSet phldrT="[Text]"/>
      <dgm:spPr/>
      <dgm:t>
        <a:bodyPr/>
        <a:lstStyle/>
        <a:p>
          <a:pPr rtl="1"/>
          <a:r>
            <a:rPr lang="fa-IR"/>
            <a:t>ويژگيهاي غيرعادي آب</a:t>
          </a:r>
        </a:p>
      </dgm:t>
    </dgm:pt>
    <dgm:pt modelId="{70AFE981-6154-4122-B2E5-8DB4040F3A66}" type="parTrans" cxnId="{916100AF-0BB1-409C-B595-14752FB516F5}">
      <dgm:prSet/>
      <dgm:spPr/>
      <dgm:t>
        <a:bodyPr/>
        <a:lstStyle/>
        <a:p>
          <a:pPr rtl="1"/>
          <a:endParaRPr lang="fa-IR"/>
        </a:p>
      </dgm:t>
    </dgm:pt>
    <dgm:pt modelId="{DA523438-C53A-4E6D-AB0B-8633085BC2B6}" type="sibTrans" cxnId="{916100AF-0BB1-409C-B595-14752FB516F5}">
      <dgm:prSet/>
      <dgm:spPr/>
      <dgm:t>
        <a:bodyPr/>
        <a:lstStyle/>
        <a:p>
          <a:pPr rtl="1"/>
          <a:endParaRPr lang="fa-IR"/>
        </a:p>
      </dgm:t>
    </dgm:pt>
    <dgm:pt modelId="{AACCEB11-7B5B-4A31-BA6D-8B435640AD24}">
      <dgm:prSet/>
      <dgm:spPr/>
      <dgm:t>
        <a:bodyPr/>
        <a:lstStyle/>
        <a:p>
          <a:pPr rtl="1"/>
          <a:r>
            <a:rPr lang="fa-IR"/>
            <a:t>ساختار مولكولي آب</a:t>
          </a:r>
        </a:p>
      </dgm:t>
    </dgm:pt>
    <dgm:pt modelId="{7104BD2E-F489-4CD1-8B68-D2C9BD99E4B9}" type="parTrans" cxnId="{36344B67-352E-41C8-974A-9E92FC163C07}">
      <dgm:prSet/>
      <dgm:spPr/>
      <dgm:t>
        <a:bodyPr/>
        <a:lstStyle/>
        <a:p>
          <a:pPr rtl="1"/>
          <a:endParaRPr lang="fa-IR"/>
        </a:p>
      </dgm:t>
    </dgm:pt>
    <dgm:pt modelId="{9415FE83-1457-4B2C-807C-681DEDE85009}" type="sibTrans" cxnId="{36344B67-352E-41C8-974A-9E92FC163C07}">
      <dgm:prSet/>
      <dgm:spPr/>
      <dgm:t>
        <a:bodyPr/>
        <a:lstStyle/>
        <a:p>
          <a:pPr rtl="1"/>
          <a:endParaRPr lang="fa-IR"/>
        </a:p>
      </dgm:t>
    </dgm:pt>
    <dgm:pt modelId="{75F6F9D8-F79A-4DBA-BB43-7530D84CDB46}">
      <dgm:prSet/>
      <dgm:spPr/>
      <dgm:t>
        <a:bodyPr/>
        <a:lstStyle/>
        <a:p>
          <a:pPr rtl="1"/>
          <a:r>
            <a:rPr lang="fa-IR"/>
            <a:t>آلودگي‌ آب</a:t>
          </a:r>
        </a:p>
      </dgm:t>
    </dgm:pt>
    <dgm:pt modelId="{B6170361-FDAE-4E33-8640-63D6ED8EEF43}" type="parTrans" cxnId="{8DCC08B1-AA1A-444B-AB40-4C388CE5F08D}">
      <dgm:prSet/>
      <dgm:spPr/>
      <dgm:t>
        <a:bodyPr/>
        <a:lstStyle/>
        <a:p>
          <a:pPr rtl="1"/>
          <a:endParaRPr lang="fa-IR"/>
        </a:p>
      </dgm:t>
    </dgm:pt>
    <dgm:pt modelId="{DAEBA5D3-2990-40E6-9FF5-28C8D3F4EA89}" type="sibTrans" cxnId="{8DCC08B1-AA1A-444B-AB40-4C388CE5F08D}">
      <dgm:prSet/>
      <dgm:spPr/>
      <dgm:t>
        <a:bodyPr/>
        <a:lstStyle/>
        <a:p>
          <a:pPr rtl="1"/>
          <a:endParaRPr lang="fa-IR"/>
        </a:p>
      </dgm:t>
    </dgm:pt>
    <dgm:pt modelId="{805755B4-33A3-4707-A628-B38CC63DCD07}">
      <dgm:prSet/>
      <dgm:spPr/>
      <dgm:t>
        <a:bodyPr/>
        <a:lstStyle/>
        <a:p>
          <a:pPr rtl="1"/>
          <a:r>
            <a:rPr lang="fa-IR"/>
            <a:t>تصفيه آب</a:t>
          </a:r>
        </a:p>
      </dgm:t>
    </dgm:pt>
    <dgm:pt modelId="{B2068F17-6705-4BCD-9BC1-41EAEF35A120}" type="parTrans" cxnId="{E99AFE67-6A7B-4AC9-B768-F207F0378505}">
      <dgm:prSet/>
      <dgm:spPr/>
      <dgm:t>
        <a:bodyPr/>
        <a:lstStyle/>
        <a:p>
          <a:pPr rtl="1"/>
          <a:endParaRPr lang="fa-IR"/>
        </a:p>
      </dgm:t>
    </dgm:pt>
    <dgm:pt modelId="{2A93BD14-E4DB-45E7-91AA-9C1D3DA1C782}" type="sibTrans" cxnId="{E99AFE67-6A7B-4AC9-B768-F207F0378505}">
      <dgm:prSet/>
      <dgm:spPr/>
      <dgm:t>
        <a:bodyPr/>
        <a:lstStyle/>
        <a:p>
          <a:pPr rtl="1"/>
          <a:endParaRPr lang="fa-IR"/>
        </a:p>
      </dgm:t>
    </dgm:pt>
    <dgm:pt modelId="{E80F48FF-D6AC-4E11-87A7-AC5249076501}">
      <dgm:prSet/>
      <dgm:spPr/>
      <dgm:t>
        <a:bodyPr/>
        <a:lstStyle/>
        <a:p>
          <a:pPr rtl="1"/>
          <a:r>
            <a:rPr lang="fa-IR"/>
            <a:t>آب به عنوان يك حلال</a:t>
          </a:r>
        </a:p>
      </dgm:t>
    </dgm:pt>
    <dgm:pt modelId="{D662B959-00BD-40CE-A9F4-C36F8C9405F2}" type="parTrans" cxnId="{DDBD927B-E724-43AA-B0F0-A3C7808F63E5}">
      <dgm:prSet/>
      <dgm:spPr/>
      <dgm:t>
        <a:bodyPr/>
        <a:lstStyle/>
        <a:p>
          <a:pPr rtl="1"/>
          <a:endParaRPr lang="fa-IR"/>
        </a:p>
      </dgm:t>
    </dgm:pt>
    <dgm:pt modelId="{5ABACDB0-09E5-4D7B-B6AA-CC1767BCE18C}" type="sibTrans" cxnId="{DDBD927B-E724-43AA-B0F0-A3C7808F63E5}">
      <dgm:prSet/>
      <dgm:spPr/>
      <dgm:t>
        <a:bodyPr/>
        <a:lstStyle/>
        <a:p>
          <a:pPr rtl="1"/>
          <a:endParaRPr lang="fa-IR"/>
        </a:p>
      </dgm:t>
    </dgm:pt>
    <dgm:pt modelId="{A0201E6F-FB3C-4E29-93F6-B50AC4C51F82}">
      <dgm:prSet/>
      <dgm:spPr/>
      <dgm:t>
        <a:bodyPr/>
        <a:lstStyle/>
        <a:p>
          <a:pPr rtl="1"/>
          <a:r>
            <a:rPr lang="fa-IR"/>
            <a:t>انحلالپذيري مواد در آب</a:t>
          </a:r>
        </a:p>
      </dgm:t>
    </dgm:pt>
    <dgm:pt modelId="{D0460553-D420-49E3-866E-C1EF9A922984}" type="parTrans" cxnId="{9CF2D874-AFE6-4200-B239-6582D3BC9D02}">
      <dgm:prSet/>
      <dgm:spPr/>
      <dgm:t>
        <a:bodyPr/>
        <a:lstStyle/>
        <a:p>
          <a:pPr rtl="1"/>
          <a:endParaRPr lang="fa-IR"/>
        </a:p>
      </dgm:t>
    </dgm:pt>
    <dgm:pt modelId="{D49D51B9-024B-45F6-826D-9D5DA0BEE10F}" type="sibTrans" cxnId="{9CF2D874-AFE6-4200-B239-6582D3BC9D02}">
      <dgm:prSet/>
      <dgm:spPr/>
      <dgm:t>
        <a:bodyPr/>
        <a:lstStyle/>
        <a:p>
          <a:pPr rtl="1"/>
          <a:endParaRPr lang="fa-IR"/>
        </a:p>
      </dgm:t>
    </dgm:pt>
    <dgm:pt modelId="{451BA5A9-75C9-4ED4-BDEB-D39F3519AF46}">
      <dgm:prSet/>
      <dgm:spPr/>
      <dgm:t>
        <a:bodyPr/>
        <a:lstStyle/>
        <a:p>
          <a:pPr rtl="1"/>
          <a:r>
            <a:rPr lang="fa-IR"/>
            <a:t>خواص الكتريكي ماده</a:t>
          </a:r>
        </a:p>
      </dgm:t>
    </dgm:pt>
    <dgm:pt modelId="{CC16211F-2191-4B03-9E0B-EC5894BA040E}" type="parTrans" cxnId="{67640DA5-1498-4D90-B63C-CED8EE0589A9}">
      <dgm:prSet/>
      <dgm:spPr/>
      <dgm:t>
        <a:bodyPr/>
        <a:lstStyle/>
        <a:p>
          <a:pPr rtl="1"/>
          <a:endParaRPr lang="fa-IR"/>
        </a:p>
      </dgm:t>
    </dgm:pt>
    <dgm:pt modelId="{6D4211A4-9394-4F9D-B790-B8093E357D5C}" type="sibTrans" cxnId="{67640DA5-1498-4D90-B63C-CED8EE0589A9}">
      <dgm:prSet/>
      <dgm:spPr/>
      <dgm:t>
        <a:bodyPr/>
        <a:lstStyle/>
        <a:p>
          <a:pPr rtl="1"/>
          <a:endParaRPr lang="fa-IR"/>
        </a:p>
      </dgm:t>
    </dgm:pt>
    <dgm:pt modelId="{CA5B1B80-5D23-4FAF-AA03-98E4E4B4B102}">
      <dgm:prSet/>
      <dgm:spPr/>
      <dgm:t>
        <a:bodyPr/>
        <a:lstStyle/>
        <a:p>
          <a:pPr rtl="1"/>
          <a:r>
            <a:rPr lang="fa-IR"/>
            <a:t>ساختار خميده مولكول آب</a:t>
          </a:r>
        </a:p>
      </dgm:t>
    </dgm:pt>
    <dgm:pt modelId="{A4624D4F-0375-4693-93C4-717F6A357FA9}" type="parTrans" cxnId="{7824B873-6596-4DB4-B645-CCDEEE1974C8}">
      <dgm:prSet/>
      <dgm:spPr/>
      <dgm:t>
        <a:bodyPr/>
        <a:lstStyle/>
        <a:p>
          <a:pPr rtl="1"/>
          <a:endParaRPr lang="fa-IR"/>
        </a:p>
      </dgm:t>
    </dgm:pt>
    <dgm:pt modelId="{F88E6ABD-9DDC-4600-8ABE-8E61894043DB}" type="sibTrans" cxnId="{7824B873-6596-4DB4-B645-CCDEEE1974C8}">
      <dgm:prSet/>
      <dgm:spPr/>
      <dgm:t>
        <a:bodyPr/>
        <a:lstStyle/>
        <a:p>
          <a:pPr rtl="1"/>
          <a:endParaRPr lang="fa-IR"/>
        </a:p>
      </dgm:t>
    </dgm:pt>
    <dgm:pt modelId="{51D30B3D-DDFB-4650-A523-87F40FC8B015}">
      <dgm:prSet/>
      <dgm:spPr/>
      <dgm:t>
        <a:bodyPr/>
        <a:lstStyle/>
        <a:p>
          <a:pPr rtl="1"/>
          <a:r>
            <a:rPr lang="fa-IR"/>
            <a:t>آلودگي گرمايي آب</a:t>
          </a:r>
        </a:p>
      </dgm:t>
    </dgm:pt>
    <dgm:pt modelId="{88604E5F-092C-4A18-A60A-752849C1C093}" type="parTrans" cxnId="{A61DDADB-710D-4538-A999-066FDF3F2621}">
      <dgm:prSet/>
      <dgm:spPr/>
      <dgm:t>
        <a:bodyPr/>
        <a:lstStyle/>
        <a:p>
          <a:pPr rtl="1"/>
          <a:endParaRPr lang="fa-IR"/>
        </a:p>
      </dgm:t>
    </dgm:pt>
    <dgm:pt modelId="{CE352250-03AB-49BD-A035-5BB3583A2BD5}" type="sibTrans" cxnId="{A61DDADB-710D-4538-A999-066FDF3F2621}">
      <dgm:prSet/>
      <dgm:spPr/>
      <dgm:t>
        <a:bodyPr/>
        <a:lstStyle/>
        <a:p>
          <a:pPr rtl="1"/>
          <a:endParaRPr lang="fa-IR"/>
        </a:p>
      </dgm:t>
    </dgm:pt>
    <dgm:pt modelId="{ECBA86C5-3159-4906-847E-B11408D22FB6}">
      <dgm:prSet/>
      <dgm:spPr/>
      <dgm:t>
        <a:bodyPr/>
        <a:lstStyle/>
        <a:p>
          <a:pPr rtl="1"/>
          <a:r>
            <a:rPr lang="fa-IR"/>
            <a:t>آلاينده‌هاي اسيدي و تغيير</a:t>
          </a:r>
          <a:r>
            <a:rPr lang="en-US"/>
            <a:t>pH </a:t>
          </a:r>
          <a:r>
            <a:rPr lang="fa-IR"/>
            <a:t> آب</a:t>
          </a:r>
        </a:p>
      </dgm:t>
    </dgm:pt>
    <dgm:pt modelId="{4A29BDFD-9AC5-42AE-BE0D-251CCAF4B618}" type="parTrans" cxnId="{4CF0ABDD-1E58-48C2-9714-20FFD91C9B7E}">
      <dgm:prSet/>
      <dgm:spPr/>
      <dgm:t>
        <a:bodyPr/>
        <a:lstStyle/>
        <a:p>
          <a:pPr rtl="1"/>
          <a:endParaRPr lang="fa-IR"/>
        </a:p>
      </dgm:t>
    </dgm:pt>
    <dgm:pt modelId="{45E31B96-7E6A-48A5-972F-695777F7FDF2}" type="sibTrans" cxnId="{4CF0ABDD-1E58-48C2-9714-20FFD91C9B7E}">
      <dgm:prSet/>
      <dgm:spPr/>
      <dgm:t>
        <a:bodyPr/>
        <a:lstStyle/>
        <a:p>
          <a:pPr rtl="1"/>
          <a:endParaRPr lang="fa-IR"/>
        </a:p>
      </dgm:t>
    </dgm:pt>
    <dgm:pt modelId="{61678372-C13F-45C4-960F-810C96619E58}">
      <dgm:prSet/>
      <dgm:spPr/>
      <dgm:t>
        <a:bodyPr/>
        <a:lstStyle/>
        <a:p>
          <a:pPr rtl="1"/>
          <a:r>
            <a:rPr lang="fa-IR"/>
            <a:t>آلودگي‌هاي آب توسط كاتيون‌هاي سنگين</a:t>
          </a:r>
        </a:p>
      </dgm:t>
    </dgm:pt>
    <dgm:pt modelId="{43A10B85-E952-4CE5-BF8B-94ABA97F9104}" type="parTrans" cxnId="{64785592-4839-4503-9D27-0328EB8B95FF}">
      <dgm:prSet/>
      <dgm:spPr/>
      <dgm:t>
        <a:bodyPr/>
        <a:lstStyle/>
        <a:p>
          <a:pPr rtl="1"/>
          <a:endParaRPr lang="fa-IR"/>
        </a:p>
      </dgm:t>
    </dgm:pt>
    <dgm:pt modelId="{127F6E82-164F-4A20-B504-5BBCB2C357F8}" type="sibTrans" cxnId="{64785592-4839-4503-9D27-0328EB8B95FF}">
      <dgm:prSet/>
      <dgm:spPr/>
      <dgm:t>
        <a:bodyPr/>
        <a:lstStyle/>
        <a:p>
          <a:pPr rtl="1"/>
          <a:endParaRPr lang="fa-IR"/>
        </a:p>
      </dgm:t>
    </dgm:pt>
    <dgm:pt modelId="{64CF3D89-CFD1-4ADB-ADD0-B594707213F9}">
      <dgm:prSet/>
      <dgm:spPr/>
      <dgm:t>
        <a:bodyPr/>
        <a:lstStyle/>
        <a:p>
          <a:pPr rtl="1"/>
          <a:r>
            <a:rPr lang="fa-IR"/>
            <a:t>تصفيه طبيعي آب</a:t>
          </a:r>
        </a:p>
      </dgm:t>
    </dgm:pt>
    <dgm:pt modelId="{D702E0CB-6287-4A26-94BC-4ED09A8A057E}" type="parTrans" cxnId="{7C40A183-A59D-4592-BFDA-28038BC5CC9F}">
      <dgm:prSet/>
      <dgm:spPr/>
      <dgm:t>
        <a:bodyPr/>
        <a:lstStyle/>
        <a:p>
          <a:pPr rtl="1"/>
          <a:endParaRPr lang="fa-IR"/>
        </a:p>
      </dgm:t>
    </dgm:pt>
    <dgm:pt modelId="{A6D21CA4-32D0-4B8C-ACA1-7DDCEDE0BB7B}" type="sibTrans" cxnId="{7C40A183-A59D-4592-BFDA-28038BC5CC9F}">
      <dgm:prSet/>
      <dgm:spPr/>
      <dgm:t>
        <a:bodyPr/>
        <a:lstStyle/>
        <a:p>
          <a:pPr rtl="1"/>
          <a:endParaRPr lang="fa-IR"/>
        </a:p>
      </dgm:t>
    </dgm:pt>
    <dgm:pt modelId="{8512C61F-81DD-41EF-BED8-83CB301EFB1B}">
      <dgm:prSet/>
      <dgm:spPr/>
      <dgm:t>
        <a:bodyPr/>
        <a:lstStyle/>
        <a:p>
          <a:pPr rtl="1"/>
          <a:r>
            <a:rPr lang="fa-IR"/>
            <a:t>تصفيه آب شهري</a:t>
          </a:r>
        </a:p>
      </dgm:t>
    </dgm:pt>
    <dgm:pt modelId="{6651EE1A-5949-48A6-B989-7286E6AB8A60}" type="parTrans" cxnId="{CF65B138-2FE3-4DD3-88A1-D062927C23E2}">
      <dgm:prSet/>
      <dgm:spPr/>
      <dgm:t>
        <a:bodyPr/>
        <a:lstStyle/>
        <a:p>
          <a:pPr rtl="1"/>
          <a:endParaRPr lang="fa-IR"/>
        </a:p>
      </dgm:t>
    </dgm:pt>
    <dgm:pt modelId="{EF185DBB-5B63-4B45-A20C-0BF7112C2C19}" type="sibTrans" cxnId="{CF65B138-2FE3-4DD3-88A1-D062927C23E2}">
      <dgm:prSet/>
      <dgm:spPr/>
      <dgm:t>
        <a:bodyPr/>
        <a:lstStyle/>
        <a:p>
          <a:pPr rtl="1"/>
          <a:endParaRPr lang="fa-IR"/>
        </a:p>
      </dgm:t>
    </dgm:pt>
    <dgm:pt modelId="{460CEAB4-1A1D-4119-A661-FF7CF449F99A}">
      <dgm:prSet/>
      <dgm:spPr/>
      <dgm:t>
        <a:bodyPr/>
        <a:lstStyle/>
        <a:p>
          <a:pPr rtl="1"/>
          <a:r>
            <a:rPr lang="fa-IR"/>
            <a:t>تصفيه فاضلاب‌ شهري</a:t>
          </a:r>
        </a:p>
      </dgm:t>
    </dgm:pt>
    <dgm:pt modelId="{9585BF85-5A05-4670-A1DC-CF9BD5354920}" type="parTrans" cxnId="{72BA58B5-E00D-410F-A404-D2590E8E4436}">
      <dgm:prSet/>
      <dgm:spPr/>
      <dgm:t>
        <a:bodyPr/>
        <a:lstStyle/>
        <a:p>
          <a:pPr rtl="1"/>
          <a:endParaRPr lang="fa-IR"/>
        </a:p>
      </dgm:t>
    </dgm:pt>
    <dgm:pt modelId="{019E6C69-0B54-48DE-AA17-313F2AA4EBF3}" type="sibTrans" cxnId="{72BA58B5-E00D-410F-A404-D2590E8E4436}">
      <dgm:prSet/>
      <dgm:spPr/>
      <dgm:t>
        <a:bodyPr/>
        <a:lstStyle/>
        <a:p>
          <a:pPr rtl="1"/>
          <a:endParaRPr lang="fa-IR"/>
        </a:p>
      </dgm:t>
    </dgm:pt>
    <dgm:pt modelId="{CC0276EE-EB20-4A0D-BB5C-C6DB9917285B}">
      <dgm:prSet/>
      <dgm:spPr/>
      <dgm:t>
        <a:bodyPr/>
        <a:lstStyle/>
        <a:p>
          <a:pPr rtl="1"/>
          <a:r>
            <a:rPr lang="fa-IR"/>
            <a:t>منابع آب</a:t>
          </a:r>
        </a:p>
      </dgm:t>
    </dgm:pt>
    <dgm:pt modelId="{610F5363-27B6-43BE-873C-0933C6F8FB65}" type="parTrans" cxnId="{66934F23-8915-4162-9974-790826C46675}">
      <dgm:prSet/>
      <dgm:spPr/>
      <dgm:t>
        <a:bodyPr/>
        <a:lstStyle/>
        <a:p>
          <a:pPr rtl="1"/>
          <a:endParaRPr lang="fa-IR"/>
        </a:p>
      </dgm:t>
    </dgm:pt>
    <dgm:pt modelId="{6DDBD89A-6EB1-4529-9408-C4665C2AF5F9}" type="sibTrans" cxnId="{66934F23-8915-4162-9974-790826C46675}">
      <dgm:prSet/>
      <dgm:spPr/>
      <dgm:t>
        <a:bodyPr/>
        <a:lstStyle/>
        <a:p>
          <a:pPr rtl="1"/>
          <a:endParaRPr lang="fa-IR"/>
        </a:p>
      </dgm:t>
    </dgm:pt>
    <dgm:pt modelId="{2E7F3A73-0D38-439E-B02D-9B29EA76D7F4}">
      <dgm:prSet/>
      <dgm:spPr/>
      <dgm:t>
        <a:bodyPr/>
        <a:lstStyle/>
        <a:p>
          <a:pPr rtl="1"/>
          <a:r>
            <a:rPr lang="fa-IR"/>
            <a:t>مصرف آشكار آب</a:t>
          </a:r>
        </a:p>
      </dgm:t>
    </dgm:pt>
    <dgm:pt modelId="{4BCA4D77-72EE-4D61-B39C-D5480B9467C5}" type="parTrans" cxnId="{2383BD4B-76AA-44BA-ABA8-8AAA3ACD521B}">
      <dgm:prSet/>
      <dgm:spPr/>
      <dgm:t>
        <a:bodyPr/>
        <a:lstStyle/>
        <a:p>
          <a:pPr rtl="1"/>
          <a:endParaRPr lang="fa-IR"/>
        </a:p>
      </dgm:t>
    </dgm:pt>
    <dgm:pt modelId="{9B54B1E7-66D3-48B6-88FD-5C803BD748BD}" type="sibTrans" cxnId="{2383BD4B-76AA-44BA-ABA8-8AAA3ACD521B}">
      <dgm:prSet/>
      <dgm:spPr/>
      <dgm:t>
        <a:bodyPr/>
        <a:lstStyle/>
        <a:p>
          <a:pPr rtl="1"/>
          <a:endParaRPr lang="fa-IR"/>
        </a:p>
      </dgm:t>
    </dgm:pt>
    <dgm:pt modelId="{93DBB264-BED6-44FA-BA28-75E27CDAF472}">
      <dgm:prSet/>
      <dgm:spPr/>
      <dgm:t>
        <a:bodyPr/>
        <a:lstStyle/>
        <a:p>
          <a:pPr rtl="1"/>
          <a:r>
            <a:rPr lang="fa-IR"/>
            <a:t>بازنگري در مصرف آب</a:t>
          </a:r>
        </a:p>
      </dgm:t>
    </dgm:pt>
    <dgm:pt modelId="{C4F72275-F1B8-4371-9343-1FC26E053529}" type="parTrans" cxnId="{C793324D-3962-4606-813B-9422190F2C0E}">
      <dgm:prSet/>
      <dgm:spPr/>
      <dgm:t>
        <a:bodyPr/>
        <a:lstStyle/>
        <a:p>
          <a:pPr rtl="1"/>
          <a:endParaRPr lang="fa-IR"/>
        </a:p>
      </dgm:t>
    </dgm:pt>
    <dgm:pt modelId="{CCB0D0F6-E685-49E4-874C-F84A680ACAB8}" type="sibTrans" cxnId="{C793324D-3962-4606-813B-9422190F2C0E}">
      <dgm:prSet/>
      <dgm:spPr/>
      <dgm:t>
        <a:bodyPr/>
        <a:lstStyle/>
        <a:p>
          <a:pPr rtl="1"/>
          <a:endParaRPr lang="fa-IR"/>
        </a:p>
      </dgm:t>
    </dgm:pt>
    <dgm:pt modelId="{0CD5A7B2-CC4C-4B4F-BFF6-9E395D29764D}">
      <dgm:prSet/>
      <dgm:spPr/>
      <dgm:t>
        <a:bodyPr/>
        <a:lstStyle/>
        <a:p>
          <a:pPr rtl="1"/>
          <a:r>
            <a:rPr lang="fa-IR"/>
            <a:t>منابع آب در طبيعت</a:t>
          </a:r>
        </a:p>
      </dgm:t>
    </dgm:pt>
    <dgm:pt modelId="{8B6CBC0C-BF14-4C5A-AB10-72E6F7F712A3}" type="parTrans" cxnId="{D2A0A95B-91FF-4311-949C-173C74B3BE32}">
      <dgm:prSet/>
      <dgm:spPr/>
      <dgm:t>
        <a:bodyPr/>
        <a:lstStyle/>
        <a:p>
          <a:pPr rtl="1"/>
          <a:endParaRPr lang="fa-IR"/>
        </a:p>
      </dgm:t>
    </dgm:pt>
    <dgm:pt modelId="{860980DA-5013-4521-9C95-B08FCD470632}" type="sibTrans" cxnId="{D2A0A95B-91FF-4311-949C-173C74B3BE32}">
      <dgm:prSet/>
      <dgm:spPr/>
      <dgm:t>
        <a:bodyPr/>
        <a:lstStyle/>
        <a:p>
          <a:pPr rtl="1"/>
          <a:endParaRPr lang="fa-IR"/>
        </a:p>
      </dgm:t>
    </dgm:pt>
    <dgm:pt modelId="{D265A19B-C28D-4AD8-AEFA-85C77E4D9913}">
      <dgm:prSet/>
      <dgm:spPr/>
      <dgm:t>
        <a:bodyPr/>
        <a:lstStyle/>
        <a:p>
          <a:pPr rtl="1"/>
          <a:r>
            <a:rPr lang="fa-IR"/>
            <a:t>تجديد پذيري طبيعي منابع آب</a:t>
          </a:r>
        </a:p>
      </dgm:t>
    </dgm:pt>
    <dgm:pt modelId="{E594A510-F9D8-4EA5-91E0-7847E32B3796}" type="parTrans" cxnId="{2AC4E25C-91C9-4636-B887-A4E36480CCCF}">
      <dgm:prSet/>
      <dgm:spPr/>
      <dgm:t>
        <a:bodyPr/>
        <a:lstStyle/>
        <a:p>
          <a:pPr rtl="1"/>
          <a:endParaRPr lang="fa-IR"/>
        </a:p>
      </dgm:t>
    </dgm:pt>
    <dgm:pt modelId="{F99BFC2E-9144-4952-A1E0-B3D9BCEF9A78}" type="sibTrans" cxnId="{2AC4E25C-91C9-4636-B887-A4E36480CCCF}">
      <dgm:prSet/>
      <dgm:spPr/>
      <dgm:t>
        <a:bodyPr/>
        <a:lstStyle/>
        <a:p>
          <a:pPr rtl="1"/>
          <a:endParaRPr lang="fa-IR"/>
        </a:p>
      </dgm:t>
    </dgm:pt>
    <dgm:pt modelId="{3E7C4CB0-DF90-4208-AD1C-3CC4C573DE77}">
      <dgm:prSet/>
      <dgm:spPr/>
      <dgm:t>
        <a:bodyPr/>
        <a:lstStyle/>
        <a:p>
          <a:pPr rtl="1"/>
          <a:r>
            <a:rPr lang="fa-IR"/>
            <a:t>انحلالپذيري گازها در آب</a:t>
          </a:r>
        </a:p>
      </dgm:t>
    </dgm:pt>
    <dgm:pt modelId="{FB851549-937B-49BA-9C04-BCEECEE20E5C}" type="parTrans" cxnId="{4A063989-0A08-4A51-8109-28D5375454FD}">
      <dgm:prSet/>
      <dgm:spPr/>
      <dgm:t>
        <a:bodyPr/>
        <a:lstStyle/>
        <a:p>
          <a:pPr rtl="1"/>
          <a:endParaRPr lang="fa-IR"/>
        </a:p>
      </dgm:t>
    </dgm:pt>
    <dgm:pt modelId="{0690DCCE-B7C2-4E35-AF01-76F4252D17AC}" type="sibTrans" cxnId="{4A063989-0A08-4A51-8109-28D5375454FD}">
      <dgm:prSet/>
      <dgm:spPr/>
      <dgm:t>
        <a:bodyPr/>
        <a:lstStyle/>
        <a:p>
          <a:pPr rtl="1"/>
          <a:endParaRPr lang="fa-IR"/>
        </a:p>
      </dgm:t>
    </dgm:pt>
    <dgm:pt modelId="{3623B91A-D862-42D8-85B2-D6596B1F0928}">
      <dgm:prSet/>
      <dgm:spPr/>
      <dgm:t>
        <a:bodyPr/>
        <a:lstStyle/>
        <a:p>
          <a:pPr rtl="1"/>
          <a:r>
            <a:rPr lang="fa-IR"/>
            <a:t>انحلالپذيري مواد جامد در آب</a:t>
          </a:r>
        </a:p>
      </dgm:t>
    </dgm:pt>
    <dgm:pt modelId="{7120C6E2-7D88-46CF-9821-FD19F71CD9ED}" type="parTrans" cxnId="{F11FABD4-1EB2-4A2C-8B3A-A1220AD72EE5}">
      <dgm:prSet/>
      <dgm:spPr/>
      <dgm:t>
        <a:bodyPr/>
        <a:lstStyle/>
        <a:p>
          <a:pPr rtl="1"/>
          <a:endParaRPr lang="fa-IR"/>
        </a:p>
      </dgm:t>
    </dgm:pt>
    <dgm:pt modelId="{71FBFD7C-DACC-4D76-A69F-AE394D456FA8}" type="sibTrans" cxnId="{F11FABD4-1EB2-4A2C-8B3A-A1220AD72EE5}">
      <dgm:prSet/>
      <dgm:spPr/>
      <dgm:t>
        <a:bodyPr/>
        <a:lstStyle/>
        <a:p>
          <a:pPr rtl="1"/>
          <a:endParaRPr lang="fa-IR"/>
        </a:p>
      </dgm:t>
    </dgm:pt>
    <dgm:pt modelId="{0570A237-3637-437F-BF84-67058658CD25}">
      <dgm:prSet/>
      <dgm:spPr/>
      <dgm:t>
        <a:bodyPr/>
        <a:lstStyle/>
        <a:p>
          <a:pPr rtl="1"/>
          <a:r>
            <a:rPr lang="fa-IR"/>
            <a:t>رسانايي الكتريكي آب</a:t>
          </a:r>
        </a:p>
      </dgm:t>
    </dgm:pt>
    <dgm:pt modelId="{20CA97DF-71C6-4509-8716-16D2DBDD7903}" type="parTrans" cxnId="{1552EE54-6C8D-41D5-BAC0-89FD393D5661}">
      <dgm:prSet/>
      <dgm:spPr/>
      <dgm:t>
        <a:bodyPr/>
        <a:lstStyle/>
        <a:p>
          <a:pPr rtl="1"/>
          <a:endParaRPr lang="fa-IR"/>
        </a:p>
      </dgm:t>
    </dgm:pt>
    <dgm:pt modelId="{34ABCB4F-7776-4FED-8DF3-69F898F0570D}" type="sibTrans" cxnId="{1552EE54-6C8D-41D5-BAC0-89FD393D5661}">
      <dgm:prSet/>
      <dgm:spPr/>
      <dgm:t>
        <a:bodyPr/>
        <a:lstStyle/>
        <a:p>
          <a:pPr rtl="1"/>
          <a:endParaRPr lang="fa-IR"/>
        </a:p>
      </dgm:t>
    </dgm:pt>
    <dgm:pt modelId="{88693392-4968-4173-B666-E8359D23FADF}">
      <dgm:prSet/>
      <dgm:spPr/>
      <dgm:t>
        <a:bodyPr/>
        <a:lstStyle/>
        <a:p>
          <a:pPr rtl="1"/>
          <a:r>
            <a:rPr lang="fa-IR"/>
            <a:t>مواد موجود در آب</a:t>
          </a:r>
        </a:p>
      </dgm:t>
    </dgm:pt>
    <dgm:pt modelId="{2ABE0C63-4623-4221-B8B3-126DC7D79CC5}" type="parTrans" cxnId="{C222FB4A-D39E-4172-880E-7CBC3F41E534}">
      <dgm:prSet/>
      <dgm:spPr/>
      <dgm:t>
        <a:bodyPr/>
        <a:lstStyle/>
        <a:p>
          <a:pPr rtl="1"/>
          <a:endParaRPr lang="fa-IR"/>
        </a:p>
      </dgm:t>
    </dgm:pt>
    <dgm:pt modelId="{D476EB64-A6D9-4622-8AF1-FA0BB877FAAD}" type="sibTrans" cxnId="{C222FB4A-D39E-4172-880E-7CBC3F41E534}">
      <dgm:prSet/>
      <dgm:spPr/>
      <dgm:t>
        <a:bodyPr/>
        <a:lstStyle/>
        <a:p>
          <a:pPr rtl="1"/>
          <a:endParaRPr lang="fa-IR"/>
        </a:p>
      </dgm:t>
    </dgm:pt>
    <dgm:pt modelId="{6A4766CA-24FA-406D-8460-F2F46EA7AEF2}">
      <dgm:prSet/>
      <dgm:spPr/>
      <dgm:t>
        <a:bodyPr/>
        <a:lstStyle/>
        <a:p>
          <a:pPr rtl="1"/>
          <a:r>
            <a:rPr lang="fa-IR"/>
            <a:t>اكسيژن موجود در آب</a:t>
          </a:r>
        </a:p>
      </dgm:t>
    </dgm:pt>
    <dgm:pt modelId="{AB20D967-E025-492C-8BB5-9F1FAF2220C5}" type="parTrans" cxnId="{3CB5A705-B565-45E3-BB17-4B813E96FC72}">
      <dgm:prSet/>
      <dgm:spPr/>
      <dgm:t>
        <a:bodyPr/>
        <a:lstStyle/>
        <a:p>
          <a:pPr rtl="1"/>
          <a:endParaRPr lang="fa-IR"/>
        </a:p>
      </dgm:t>
    </dgm:pt>
    <dgm:pt modelId="{2A34788E-34C9-4259-B5F5-CF4E0A1D9A2F}" type="sibTrans" cxnId="{3CB5A705-B565-45E3-BB17-4B813E96FC72}">
      <dgm:prSet/>
      <dgm:spPr/>
      <dgm:t>
        <a:bodyPr/>
        <a:lstStyle/>
        <a:p>
          <a:pPr rtl="1"/>
          <a:endParaRPr lang="fa-IR"/>
        </a:p>
      </dgm:t>
    </dgm:pt>
    <dgm:pt modelId="{4C4C53F2-9773-44D2-9F88-BAF941CD40C6}">
      <dgm:prSet/>
      <dgm:spPr/>
      <dgm:t>
        <a:bodyPr/>
        <a:lstStyle/>
        <a:p>
          <a:pPr rtl="1"/>
          <a:r>
            <a:rPr lang="fa-IR"/>
            <a:t>آب سخت و روش‌هاي نرم كردن آب</a:t>
          </a:r>
        </a:p>
      </dgm:t>
    </dgm:pt>
    <dgm:pt modelId="{EEAD7342-80B0-4E55-8962-ADA3BEE94C09}" type="parTrans" cxnId="{E13E9DCF-5289-482C-A499-1D52B6116AE9}">
      <dgm:prSet/>
      <dgm:spPr/>
      <dgm:t>
        <a:bodyPr/>
        <a:lstStyle/>
        <a:p>
          <a:pPr rtl="1"/>
          <a:endParaRPr lang="fa-IR"/>
        </a:p>
      </dgm:t>
    </dgm:pt>
    <dgm:pt modelId="{4D4B0814-8510-4D2C-8D2D-94316EC68539}" type="sibTrans" cxnId="{E13E9DCF-5289-482C-A499-1D52B6116AE9}">
      <dgm:prSet/>
      <dgm:spPr/>
      <dgm:t>
        <a:bodyPr/>
        <a:lstStyle/>
        <a:p>
          <a:pPr rtl="1"/>
          <a:endParaRPr lang="fa-IR"/>
        </a:p>
      </dgm:t>
    </dgm:pt>
    <dgm:pt modelId="{519C8537-AF50-41F3-A9E4-C204D7097CE9}">
      <dgm:prSet phldrT="[Text]"/>
      <dgm:spPr/>
      <dgm:t>
        <a:bodyPr/>
        <a:lstStyle/>
        <a:p>
          <a:pPr rtl="1"/>
          <a:r>
            <a:rPr lang="fa-IR"/>
            <a:t>مصرف آب</a:t>
          </a:r>
        </a:p>
      </dgm:t>
    </dgm:pt>
    <dgm:pt modelId="{C3D8D5FF-1272-4ACF-8CBB-C06AD042A193}" type="sibTrans" cxnId="{1E87FB7E-9953-42C3-B7C3-648C845F4EC5}">
      <dgm:prSet/>
      <dgm:spPr/>
      <dgm:t>
        <a:bodyPr/>
        <a:lstStyle/>
        <a:p>
          <a:pPr rtl="1"/>
          <a:endParaRPr lang="fa-IR"/>
        </a:p>
      </dgm:t>
    </dgm:pt>
    <dgm:pt modelId="{6BD0F902-3F82-4B2F-A3B5-B4868B2A7B36}" type="parTrans" cxnId="{1E87FB7E-9953-42C3-B7C3-648C845F4EC5}">
      <dgm:prSet/>
      <dgm:spPr/>
      <dgm:t>
        <a:bodyPr/>
        <a:lstStyle/>
        <a:p>
          <a:pPr rtl="1"/>
          <a:endParaRPr lang="fa-IR"/>
        </a:p>
      </dgm:t>
    </dgm:pt>
    <dgm:pt modelId="{19FD4A02-84DF-4536-88CD-90240B485070}" type="pres">
      <dgm:prSet presAssocID="{189174B2-0499-4597-83CB-CBB1EE4DF18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7725690C-1754-4CCF-8BF8-9A7052DDAFDC}" type="pres">
      <dgm:prSet presAssocID="{C39F1FCE-DB08-470A-9DD5-C7869DD600A5}" presName="centerShape" presStyleLbl="node0" presStyleIdx="0" presStyleCnt="1"/>
      <dgm:spPr/>
      <dgm:t>
        <a:bodyPr/>
        <a:lstStyle/>
        <a:p>
          <a:pPr rtl="1"/>
          <a:endParaRPr lang="fa-IR"/>
        </a:p>
      </dgm:t>
    </dgm:pt>
    <dgm:pt modelId="{51B77322-DA77-44BA-9B23-4BD75FA94113}" type="pres">
      <dgm:prSet presAssocID="{6BD0F902-3F82-4B2F-A3B5-B4868B2A7B36}" presName="parTrans" presStyleLbl="sibTrans2D1" presStyleIdx="0" presStyleCnt="7"/>
      <dgm:spPr/>
      <dgm:t>
        <a:bodyPr/>
        <a:lstStyle/>
        <a:p>
          <a:pPr rtl="1"/>
          <a:endParaRPr lang="fa-IR"/>
        </a:p>
      </dgm:t>
    </dgm:pt>
    <dgm:pt modelId="{D424BBB0-C1CB-40C4-B46B-DF16269C1E92}" type="pres">
      <dgm:prSet presAssocID="{6BD0F902-3F82-4B2F-A3B5-B4868B2A7B36}" presName="connectorText" presStyleLbl="sibTrans2D1" presStyleIdx="0" presStyleCnt="7"/>
      <dgm:spPr/>
      <dgm:t>
        <a:bodyPr/>
        <a:lstStyle/>
        <a:p>
          <a:pPr rtl="1"/>
          <a:endParaRPr lang="fa-IR"/>
        </a:p>
      </dgm:t>
    </dgm:pt>
    <dgm:pt modelId="{0CFA29D7-52D7-46E6-A74A-893C09606405}" type="pres">
      <dgm:prSet presAssocID="{519C8537-AF50-41F3-A9E4-C204D7097CE9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4B4BF40-200C-4487-A301-0426BA64FD9A}" type="pres">
      <dgm:prSet presAssocID="{710F7561-25CB-4A30-BDA3-FA61BC5A11F3}" presName="parTrans" presStyleLbl="sibTrans2D1" presStyleIdx="1" presStyleCnt="7"/>
      <dgm:spPr/>
      <dgm:t>
        <a:bodyPr/>
        <a:lstStyle/>
        <a:p>
          <a:pPr rtl="1"/>
          <a:endParaRPr lang="fa-IR"/>
        </a:p>
      </dgm:t>
    </dgm:pt>
    <dgm:pt modelId="{D30436D6-853A-454B-A0CB-4EFBC3E1AB09}" type="pres">
      <dgm:prSet presAssocID="{710F7561-25CB-4A30-BDA3-FA61BC5A11F3}" presName="connectorText" presStyleLbl="sibTrans2D1" presStyleIdx="1" presStyleCnt="7"/>
      <dgm:spPr/>
      <dgm:t>
        <a:bodyPr/>
        <a:lstStyle/>
        <a:p>
          <a:pPr rtl="1"/>
          <a:endParaRPr lang="fa-IR"/>
        </a:p>
      </dgm:t>
    </dgm:pt>
    <dgm:pt modelId="{0601FB5E-6858-4523-B076-34A1D7C5BAEA}" type="pres">
      <dgm:prSet presAssocID="{5BA73271-9E2E-4D6E-A782-CA3275B59931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DC0F4B8-5E52-4B69-8479-19A76DBFFE6E}" type="pres">
      <dgm:prSet presAssocID="{7104BD2E-F489-4CD1-8B68-D2C9BD99E4B9}" presName="parTrans" presStyleLbl="sibTrans2D1" presStyleIdx="2" presStyleCnt="7"/>
      <dgm:spPr/>
      <dgm:t>
        <a:bodyPr/>
        <a:lstStyle/>
        <a:p>
          <a:pPr rtl="1"/>
          <a:endParaRPr lang="fa-IR"/>
        </a:p>
      </dgm:t>
    </dgm:pt>
    <dgm:pt modelId="{522DA098-6248-444C-892C-414F054AE5D1}" type="pres">
      <dgm:prSet presAssocID="{7104BD2E-F489-4CD1-8B68-D2C9BD99E4B9}" presName="connectorText" presStyleLbl="sibTrans2D1" presStyleIdx="2" presStyleCnt="7"/>
      <dgm:spPr/>
      <dgm:t>
        <a:bodyPr/>
        <a:lstStyle/>
        <a:p>
          <a:pPr rtl="1"/>
          <a:endParaRPr lang="fa-IR"/>
        </a:p>
      </dgm:t>
    </dgm:pt>
    <dgm:pt modelId="{69F5E89E-F650-49C3-A8A2-8E0B29BEC0AE}" type="pres">
      <dgm:prSet presAssocID="{AACCEB11-7B5B-4A31-BA6D-8B435640AD24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6100A5B-9D45-433F-9702-1BC6E47E2699}" type="pres">
      <dgm:prSet presAssocID="{B6170361-FDAE-4E33-8640-63D6ED8EEF43}" presName="parTrans" presStyleLbl="sibTrans2D1" presStyleIdx="3" presStyleCnt="7"/>
      <dgm:spPr/>
      <dgm:t>
        <a:bodyPr/>
        <a:lstStyle/>
        <a:p>
          <a:pPr rtl="1"/>
          <a:endParaRPr lang="fa-IR"/>
        </a:p>
      </dgm:t>
    </dgm:pt>
    <dgm:pt modelId="{2E45E3D5-EC65-4923-87D2-D62E3236DA8A}" type="pres">
      <dgm:prSet presAssocID="{B6170361-FDAE-4E33-8640-63D6ED8EEF43}" presName="connectorText" presStyleLbl="sibTrans2D1" presStyleIdx="3" presStyleCnt="7"/>
      <dgm:spPr/>
      <dgm:t>
        <a:bodyPr/>
        <a:lstStyle/>
        <a:p>
          <a:pPr rtl="1"/>
          <a:endParaRPr lang="fa-IR"/>
        </a:p>
      </dgm:t>
    </dgm:pt>
    <dgm:pt modelId="{4B839689-08E7-4ABC-825C-C55731FFC3B1}" type="pres">
      <dgm:prSet presAssocID="{75F6F9D8-F79A-4DBA-BB43-7530D84CDB46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D95C0A3-2DD4-4339-AC9B-38272ED20B04}" type="pres">
      <dgm:prSet presAssocID="{B2068F17-6705-4BCD-9BC1-41EAEF35A120}" presName="parTrans" presStyleLbl="sibTrans2D1" presStyleIdx="4" presStyleCnt="7"/>
      <dgm:spPr/>
      <dgm:t>
        <a:bodyPr/>
        <a:lstStyle/>
        <a:p>
          <a:pPr rtl="1"/>
          <a:endParaRPr lang="fa-IR"/>
        </a:p>
      </dgm:t>
    </dgm:pt>
    <dgm:pt modelId="{2B32B17F-FFC8-4CA8-B515-BDDAB36E623C}" type="pres">
      <dgm:prSet presAssocID="{B2068F17-6705-4BCD-9BC1-41EAEF35A120}" presName="connectorText" presStyleLbl="sibTrans2D1" presStyleIdx="4" presStyleCnt="7"/>
      <dgm:spPr/>
      <dgm:t>
        <a:bodyPr/>
        <a:lstStyle/>
        <a:p>
          <a:pPr rtl="1"/>
          <a:endParaRPr lang="fa-IR"/>
        </a:p>
      </dgm:t>
    </dgm:pt>
    <dgm:pt modelId="{DB100D6E-B227-419A-9886-DF317E4AADA1}" type="pres">
      <dgm:prSet presAssocID="{805755B4-33A3-4707-A628-B38CC63DCD07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F35FB21-9205-4563-B43A-F4991DD50EB4}" type="pres">
      <dgm:prSet presAssocID="{610F5363-27B6-43BE-873C-0933C6F8FB65}" presName="parTrans" presStyleLbl="sibTrans2D1" presStyleIdx="5" presStyleCnt="7"/>
      <dgm:spPr/>
      <dgm:t>
        <a:bodyPr/>
        <a:lstStyle/>
        <a:p>
          <a:pPr rtl="1"/>
          <a:endParaRPr lang="fa-IR"/>
        </a:p>
      </dgm:t>
    </dgm:pt>
    <dgm:pt modelId="{3F882086-A7C3-4E50-A385-972579A712E1}" type="pres">
      <dgm:prSet presAssocID="{610F5363-27B6-43BE-873C-0933C6F8FB65}" presName="connectorText" presStyleLbl="sibTrans2D1" presStyleIdx="5" presStyleCnt="7"/>
      <dgm:spPr/>
      <dgm:t>
        <a:bodyPr/>
        <a:lstStyle/>
        <a:p>
          <a:pPr rtl="1"/>
          <a:endParaRPr lang="fa-IR"/>
        </a:p>
      </dgm:t>
    </dgm:pt>
    <dgm:pt modelId="{189C8E47-7B54-43B3-9836-64BE19C32F9F}" type="pres">
      <dgm:prSet presAssocID="{CC0276EE-EB20-4A0D-BB5C-C6DB9917285B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2B3AF73C-A3D0-40E4-9C77-69849C148DA6}" type="pres">
      <dgm:prSet presAssocID="{2ABE0C63-4623-4221-B8B3-126DC7D79CC5}" presName="parTrans" presStyleLbl="sibTrans2D1" presStyleIdx="6" presStyleCnt="7"/>
      <dgm:spPr/>
      <dgm:t>
        <a:bodyPr/>
        <a:lstStyle/>
        <a:p>
          <a:pPr rtl="1"/>
          <a:endParaRPr lang="fa-IR"/>
        </a:p>
      </dgm:t>
    </dgm:pt>
    <dgm:pt modelId="{8890A940-42DF-49C5-898A-3F67F5065FF7}" type="pres">
      <dgm:prSet presAssocID="{2ABE0C63-4623-4221-B8B3-126DC7D79CC5}" presName="connectorText" presStyleLbl="sibTrans2D1" presStyleIdx="6" presStyleCnt="7"/>
      <dgm:spPr/>
      <dgm:t>
        <a:bodyPr/>
        <a:lstStyle/>
        <a:p>
          <a:pPr rtl="1"/>
          <a:endParaRPr lang="fa-IR"/>
        </a:p>
      </dgm:t>
    </dgm:pt>
    <dgm:pt modelId="{88A378DE-297A-4E88-8D87-4F4BB7E8228B}" type="pres">
      <dgm:prSet presAssocID="{88693392-4968-4173-B666-E8359D23FADF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4A063989-0A08-4A51-8109-28D5375454FD}" srcId="{A0201E6F-FB3C-4E29-93F6-B50AC4C51F82}" destId="{3E7C4CB0-DF90-4208-AD1C-3CC4C573DE77}" srcOrd="1" destOrd="0" parTransId="{FB851549-937B-49BA-9C04-BCEECEE20E5C}" sibTransId="{0690DCCE-B7C2-4E35-AF01-76F4252D17AC}"/>
    <dgm:cxn modelId="{84BCF3DA-11D2-4876-9B8D-699EBBD9EB07}" srcId="{C39F1FCE-DB08-470A-9DD5-C7869DD600A5}" destId="{5BA73271-9E2E-4D6E-A782-CA3275B59931}" srcOrd="1" destOrd="0" parTransId="{710F7561-25CB-4A30-BDA3-FA61BC5A11F3}" sibTransId="{592AC23C-4331-4F45-ACE5-5B61AB3D5F5A}"/>
    <dgm:cxn modelId="{4CF0ABDD-1E58-48C2-9714-20FFD91C9B7E}" srcId="{75F6F9D8-F79A-4DBA-BB43-7530D84CDB46}" destId="{ECBA86C5-3159-4906-847E-B11408D22FB6}" srcOrd="1" destOrd="0" parTransId="{4A29BDFD-9AC5-42AE-BE0D-251CCAF4B618}" sibTransId="{45E31B96-7E6A-48A5-972F-695777F7FDF2}"/>
    <dgm:cxn modelId="{83E8BF36-C251-4A0E-90BB-C737E4AB54B4}" type="presOf" srcId="{519C8537-AF50-41F3-A9E4-C204D7097CE9}" destId="{0CFA29D7-52D7-46E6-A74A-893C09606405}" srcOrd="0" destOrd="0" presId="urn:microsoft.com/office/officeart/2005/8/layout/radial5"/>
    <dgm:cxn modelId="{2AC4E25C-91C9-4636-B887-A4E36480CCCF}" srcId="{CC0276EE-EB20-4A0D-BB5C-C6DB9917285B}" destId="{D265A19B-C28D-4AD8-AEFA-85C77E4D9913}" srcOrd="1" destOrd="0" parTransId="{E594A510-F9D8-4EA5-91E0-7847E32B3796}" sibTransId="{F99BFC2E-9144-4952-A1E0-B3D9BCEF9A78}"/>
    <dgm:cxn modelId="{7824B873-6596-4DB4-B645-CCDEEE1974C8}" srcId="{AACCEB11-7B5B-4A31-BA6D-8B435640AD24}" destId="{CA5B1B80-5D23-4FAF-AA03-98E4E4B4B102}" srcOrd="1" destOrd="0" parTransId="{A4624D4F-0375-4693-93C4-717F6A357FA9}" sibTransId="{F88E6ABD-9DDC-4600-8ABE-8E61894043DB}"/>
    <dgm:cxn modelId="{64785592-4839-4503-9D27-0328EB8B95FF}" srcId="{75F6F9D8-F79A-4DBA-BB43-7530D84CDB46}" destId="{61678372-C13F-45C4-960F-810C96619E58}" srcOrd="2" destOrd="0" parTransId="{43A10B85-E952-4CE5-BF8B-94ABA97F9104}" sibTransId="{127F6E82-164F-4A20-B504-5BBCB2C357F8}"/>
    <dgm:cxn modelId="{DDBD927B-E724-43AA-B0F0-A3C7808F63E5}" srcId="{5BA73271-9E2E-4D6E-A782-CA3275B59931}" destId="{E80F48FF-D6AC-4E11-87A7-AC5249076501}" srcOrd="1" destOrd="0" parTransId="{D662B959-00BD-40CE-A9F4-C36F8C9405F2}" sibTransId="{5ABACDB0-09E5-4D7B-B6AA-CC1767BCE18C}"/>
    <dgm:cxn modelId="{4539217D-FF17-48A1-AEFC-DDF07A57F7E6}" type="presOf" srcId="{09113C8D-ED97-4239-918F-2F340796E0A8}" destId="{0601FB5E-6858-4523-B076-34A1D7C5BAEA}" srcOrd="0" destOrd="1" presId="urn:microsoft.com/office/officeart/2005/8/layout/radial5"/>
    <dgm:cxn modelId="{CF65B138-2FE3-4DD3-88A1-D062927C23E2}" srcId="{805755B4-33A3-4707-A628-B38CC63DCD07}" destId="{8512C61F-81DD-41EF-BED8-83CB301EFB1B}" srcOrd="1" destOrd="0" parTransId="{6651EE1A-5949-48A6-B989-7286E6AB8A60}" sibTransId="{EF185DBB-5B63-4B45-A20C-0BF7112C2C19}"/>
    <dgm:cxn modelId="{E13E9DCF-5289-482C-A499-1D52B6116AE9}" srcId="{88693392-4968-4173-B666-E8359D23FADF}" destId="{4C4C53F2-9773-44D2-9F88-BAF941CD40C6}" srcOrd="1" destOrd="0" parTransId="{EEAD7342-80B0-4E55-8962-ADA3BEE94C09}" sibTransId="{4D4B0814-8510-4D2C-8D2D-94316EC68539}"/>
    <dgm:cxn modelId="{3CB5A705-B565-45E3-BB17-4B813E96FC72}" srcId="{88693392-4968-4173-B666-E8359D23FADF}" destId="{6A4766CA-24FA-406D-8460-F2F46EA7AEF2}" srcOrd="0" destOrd="0" parTransId="{AB20D967-E025-492C-8BB5-9F1FAF2220C5}" sibTransId="{2A34788E-34C9-4259-B5F5-CF4E0A1D9A2F}"/>
    <dgm:cxn modelId="{F9133770-2119-4924-BF27-B3222CAD3AC8}" type="presOf" srcId="{290C7A0F-6396-4ACD-8CED-370C73E8BD54}" destId="{0CFA29D7-52D7-46E6-A74A-893C09606405}" srcOrd="0" destOrd="1" presId="urn:microsoft.com/office/officeart/2005/8/layout/radial5"/>
    <dgm:cxn modelId="{F2E087CB-0344-4185-9B14-DADD4F6192A0}" type="presOf" srcId="{7104BD2E-F489-4CD1-8B68-D2C9BD99E4B9}" destId="{522DA098-6248-444C-892C-414F054AE5D1}" srcOrd="1" destOrd="0" presId="urn:microsoft.com/office/officeart/2005/8/layout/radial5"/>
    <dgm:cxn modelId="{F11FABD4-1EB2-4A2C-8B3A-A1220AD72EE5}" srcId="{A0201E6F-FB3C-4E29-93F6-B50AC4C51F82}" destId="{3623B91A-D862-42D8-85B2-D6596B1F0928}" srcOrd="0" destOrd="0" parTransId="{7120C6E2-7D88-46CF-9821-FD19F71CD9ED}" sibTransId="{71FBFD7C-DACC-4D76-A69F-AE394D456FA8}"/>
    <dgm:cxn modelId="{BA617DAA-76D2-4B58-A351-081FAFA9FC40}" type="presOf" srcId="{A0201E6F-FB3C-4E29-93F6-B50AC4C51F82}" destId="{0601FB5E-6858-4523-B076-34A1D7C5BAEA}" srcOrd="0" destOrd="3" presId="urn:microsoft.com/office/officeart/2005/8/layout/radial5"/>
    <dgm:cxn modelId="{BD3725F9-7430-463B-B340-C41A4D07F332}" type="presOf" srcId="{710F7561-25CB-4A30-BDA3-FA61BC5A11F3}" destId="{D30436D6-853A-454B-A0CB-4EFBC3E1AB09}" srcOrd="1" destOrd="0" presId="urn:microsoft.com/office/officeart/2005/8/layout/radial5"/>
    <dgm:cxn modelId="{D2A0A95B-91FF-4311-949C-173C74B3BE32}" srcId="{CC0276EE-EB20-4A0D-BB5C-C6DB9917285B}" destId="{0CD5A7B2-CC4C-4B4F-BFF6-9E395D29764D}" srcOrd="0" destOrd="0" parTransId="{8B6CBC0C-BF14-4C5A-AB10-72E6F7F712A3}" sibTransId="{860980DA-5013-4521-9C95-B08FCD470632}"/>
    <dgm:cxn modelId="{DF2AEB65-000E-40DE-B026-8D3D1713FEE9}" type="presOf" srcId="{0570A237-3637-437F-BF84-67058658CD25}" destId="{69F5E89E-F650-49C3-A8A2-8E0B29BEC0AE}" srcOrd="0" destOrd="2" presId="urn:microsoft.com/office/officeart/2005/8/layout/radial5"/>
    <dgm:cxn modelId="{80E9B881-A73F-4830-B59B-C3492FEEBD53}" type="presOf" srcId="{3623B91A-D862-42D8-85B2-D6596B1F0928}" destId="{0601FB5E-6858-4523-B076-34A1D7C5BAEA}" srcOrd="0" destOrd="4" presId="urn:microsoft.com/office/officeart/2005/8/layout/radial5"/>
    <dgm:cxn modelId="{BE8EDAAB-682A-43FA-B416-577D34DDF5E0}" type="presOf" srcId="{0CD5A7B2-CC4C-4B4F-BFF6-9E395D29764D}" destId="{189C8E47-7B54-43B3-9836-64BE19C32F9F}" srcOrd="0" destOrd="1" presId="urn:microsoft.com/office/officeart/2005/8/layout/radial5"/>
    <dgm:cxn modelId="{E99AFE67-6A7B-4AC9-B768-F207F0378505}" srcId="{C39F1FCE-DB08-470A-9DD5-C7869DD600A5}" destId="{805755B4-33A3-4707-A628-B38CC63DCD07}" srcOrd="4" destOrd="0" parTransId="{B2068F17-6705-4BCD-9BC1-41EAEF35A120}" sibTransId="{2A93BD14-E4DB-45E7-91AA-9C1D3DA1C782}"/>
    <dgm:cxn modelId="{617471B8-2EE9-4754-8FDA-4FC57BA31BE6}" srcId="{519C8537-AF50-41F3-A9E4-C204D7097CE9}" destId="{1CD840E0-402F-44BF-B89F-211881C80FDF}" srcOrd="1" destOrd="0" parTransId="{2CA413D0-7387-4420-9D69-BD95B7AAB133}" sibTransId="{6C67F76B-1236-4636-A376-837C5C8630E9}"/>
    <dgm:cxn modelId="{916100AF-0BB1-409C-B595-14752FB516F5}" srcId="{5BA73271-9E2E-4D6E-A782-CA3275B59931}" destId="{09113C8D-ED97-4239-918F-2F340796E0A8}" srcOrd="0" destOrd="0" parTransId="{70AFE981-6154-4122-B2E5-8DB4040F3A66}" sibTransId="{DA523438-C53A-4E6D-AB0B-8633085BC2B6}"/>
    <dgm:cxn modelId="{079173CE-96AA-4DF4-8EE4-09A922805E57}" type="presOf" srcId="{8512C61F-81DD-41EF-BED8-83CB301EFB1B}" destId="{DB100D6E-B227-419A-9886-DF317E4AADA1}" srcOrd="0" destOrd="2" presId="urn:microsoft.com/office/officeart/2005/8/layout/radial5"/>
    <dgm:cxn modelId="{8206EF85-03A4-46E4-A89E-56720E6BC495}" type="presOf" srcId="{805755B4-33A3-4707-A628-B38CC63DCD07}" destId="{DB100D6E-B227-419A-9886-DF317E4AADA1}" srcOrd="0" destOrd="0" presId="urn:microsoft.com/office/officeart/2005/8/layout/radial5"/>
    <dgm:cxn modelId="{5989B803-3594-4576-9FEE-74DD36630E70}" type="presOf" srcId="{460CEAB4-1A1D-4119-A661-FF7CF449F99A}" destId="{DB100D6E-B227-419A-9886-DF317E4AADA1}" srcOrd="0" destOrd="3" presId="urn:microsoft.com/office/officeart/2005/8/layout/radial5"/>
    <dgm:cxn modelId="{02A676AD-E97D-422C-8403-31AB644B8725}" type="presOf" srcId="{610F5363-27B6-43BE-873C-0933C6F8FB65}" destId="{CF35FB21-9205-4563-B43A-F4991DD50EB4}" srcOrd="0" destOrd="0" presId="urn:microsoft.com/office/officeart/2005/8/layout/radial5"/>
    <dgm:cxn modelId="{8F6B214A-529B-484C-A61A-7040D7F2EC42}" type="presOf" srcId="{CA5B1B80-5D23-4FAF-AA03-98E4E4B4B102}" destId="{69F5E89E-F650-49C3-A8A2-8E0B29BEC0AE}" srcOrd="0" destOrd="3" presId="urn:microsoft.com/office/officeart/2005/8/layout/radial5"/>
    <dgm:cxn modelId="{5464E458-ED92-450F-865E-256EDBA0D9CE}" type="presOf" srcId="{88693392-4968-4173-B666-E8359D23FADF}" destId="{88A378DE-297A-4E88-8D87-4F4BB7E8228B}" srcOrd="0" destOrd="0" presId="urn:microsoft.com/office/officeart/2005/8/layout/radial5"/>
    <dgm:cxn modelId="{88AAEA73-B62E-4AB4-B656-2AE714D8F20A}" type="presOf" srcId="{7104BD2E-F489-4CD1-8B68-D2C9BD99E4B9}" destId="{FDC0F4B8-5E52-4B69-8479-19A76DBFFE6E}" srcOrd="0" destOrd="0" presId="urn:microsoft.com/office/officeart/2005/8/layout/radial5"/>
    <dgm:cxn modelId="{2BEC2BEE-B46D-4DC9-ABE7-63362DAE6E2F}" type="presOf" srcId="{CC0276EE-EB20-4A0D-BB5C-C6DB9917285B}" destId="{189C8E47-7B54-43B3-9836-64BE19C32F9F}" srcOrd="0" destOrd="0" presId="urn:microsoft.com/office/officeart/2005/8/layout/radial5"/>
    <dgm:cxn modelId="{27B5FD14-BA9F-4295-87E8-A8CD7D4EA06F}" type="presOf" srcId="{5BA73271-9E2E-4D6E-A782-CA3275B59931}" destId="{0601FB5E-6858-4523-B076-34A1D7C5BAEA}" srcOrd="0" destOrd="0" presId="urn:microsoft.com/office/officeart/2005/8/layout/radial5"/>
    <dgm:cxn modelId="{E121A0E5-90C9-42D0-8863-91083227003A}" type="presOf" srcId="{6A4766CA-24FA-406D-8460-F2F46EA7AEF2}" destId="{88A378DE-297A-4E88-8D87-4F4BB7E8228B}" srcOrd="0" destOrd="1" presId="urn:microsoft.com/office/officeart/2005/8/layout/radial5"/>
    <dgm:cxn modelId="{72BA58B5-E00D-410F-A404-D2590E8E4436}" srcId="{805755B4-33A3-4707-A628-B38CC63DCD07}" destId="{460CEAB4-1A1D-4119-A661-FF7CF449F99A}" srcOrd="2" destOrd="0" parTransId="{9585BF85-5A05-4670-A1DC-CF9BD5354920}" sibTransId="{019E6C69-0B54-48DE-AA17-313F2AA4EBF3}"/>
    <dgm:cxn modelId="{7C40A183-A59D-4592-BFDA-28038BC5CC9F}" srcId="{805755B4-33A3-4707-A628-B38CC63DCD07}" destId="{64CF3D89-CFD1-4ADB-ADD0-B594707213F9}" srcOrd="0" destOrd="0" parTransId="{D702E0CB-6287-4A26-94BC-4ED09A8A057E}" sibTransId="{A6D21CA4-32D0-4B8C-ACA1-7DDCEDE0BB7B}"/>
    <dgm:cxn modelId="{C222FB4A-D39E-4172-880E-7CBC3F41E534}" srcId="{C39F1FCE-DB08-470A-9DD5-C7869DD600A5}" destId="{88693392-4968-4173-B666-E8359D23FADF}" srcOrd="6" destOrd="0" parTransId="{2ABE0C63-4623-4221-B8B3-126DC7D79CC5}" sibTransId="{D476EB64-A6D9-4622-8AF1-FA0BB877FAAD}"/>
    <dgm:cxn modelId="{947BC540-2AE9-4E77-B2EA-6D1053CE115C}" type="presOf" srcId="{C39F1FCE-DB08-470A-9DD5-C7869DD600A5}" destId="{7725690C-1754-4CCF-8BF8-9A7052DDAFDC}" srcOrd="0" destOrd="0" presId="urn:microsoft.com/office/officeart/2005/8/layout/radial5"/>
    <dgm:cxn modelId="{5D8156C9-0113-49BE-83B6-8D398992E147}" type="presOf" srcId="{6BD0F902-3F82-4B2F-A3B5-B4868B2A7B36}" destId="{D424BBB0-C1CB-40C4-B46B-DF16269C1E92}" srcOrd="1" destOrd="0" presId="urn:microsoft.com/office/officeart/2005/8/layout/radial5"/>
    <dgm:cxn modelId="{0DDE5998-131E-4B27-B4B7-FD662DA0F585}" type="presOf" srcId="{64CF3D89-CFD1-4ADB-ADD0-B594707213F9}" destId="{DB100D6E-B227-419A-9886-DF317E4AADA1}" srcOrd="0" destOrd="1" presId="urn:microsoft.com/office/officeart/2005/8/layout/radial5"/>
    <dgm:cxn modelId="{67640DA5-1498-4D90-B63C-CED8EE0589A9}" srcId="{AACCEB11-7B5B-4A31-BA6D-8B435640AD24}" destId="{451BA5A9-75C9-4ED4-BDEB-D39F3519AF46}" srcOrd="0" destOrd="0" parTransId="{CC16211F-2191-4B03-9E0B-EC5894BA040E}" sibTransId="{6D4211A4-9394-4F9D-B790-B8093E357D5C}"/>
    <dgm:cxn modelId="{C793324D-3962-4606-813B-9422190F2C0E}" srcId="{519C8537-AF50-41F3-A9E4-C204D7097CE9}" destId="{93DBB264-BED6-44FA-BA28-75E27CDAF472}" srcOrd="3" destOrd="0" parTransId="{C4F72275-F1B8-4371-9343-1FC26E053529}" sibTransId="{CCB0D0F6-E685-49E4-874C-F84A680ACAB8}"/>
    <dgm:cxn modelId="{9CF2D874-AFE6-4200-B239-6582D3BC9D02}" srcId="{5BA73271-9E2E-4D6E-A782-CA3275B59931}" destId="{A0201E6F-FB3C-4E29-93F6-B50AC4C51F82}" srcOrd="2" destOrd="0" parTransId="{D0460553-D420-49E3-866E-C1EF9A922984}" sibTransId="{D49D51B9-024B-45F6-826D-9D5DA0BEE10F}"/>
    <dgm:cxn modelId="{1E87FB7E-9953-42C3-B7C3-648C845F4EC5}" srcId="{C39F1FCE-DB08-470A-9DD5-C7869DD600A5}" destId="{519C8537-AF50-41F3-A9E4-C204D7097CE9}" srcOrd="0" destOrd="0" parTransId="{6BD0F902-3F82-4B2F-A3B5-B4868B2A7B36}" sibTransId="{C3D8D5FF-1272-4ACF-8CBB-C06AD042A193}"/>
    <dgm:cxn modelId="{9B349792-AF71-4337-AFDB-70C5FBB48363}" srcId="{519C8537-AF50-41F3-A9E4-C204D7097CE9}" destId="{290C7A0F-6396-4ACD-8CED-370C73E8BD54}" srcOrd="0" destOrd="0" parTransId="{4551644E-D0F7-4EE4-A962-0683F6FA8B81}" sibTransId="{F0F2CA82-7323-4030-92CA-BDD5F5C92EEE}"/>
    <dgm:cxn modelId="{E4C4CDE9-4FC6-4C3B-B46B-B606CDE397D6}" type="presOf" srcId="{AACCEB11-7B5B-4A31-BA6D-8B435640AD24}" destId="{69F5E89E-F650-49C3-A8A2-8E0B29BEC0AE}" srcOrd="0" destOrd="0" presId="urn:microsoft.com/office/officeart/2005/8/layout/radial5"/>
    <dgm:cxn modelId="{A8999C6C-7920-48A5-BCC1-9E27637FFDBA}" type="presOf" srcId="{B2068F17-6705-4BCD-9BC1-41EAEF35A120}" destId="{2B32B17F-FFC8-4CA8-B515-BDDAB36E623C}" srcOrd="1" destOrd="0" presId="urn:microsoft.com/office/officeart/2005/8/layout/radial5"/>
    <dgm:cxn modelId="{AD039254-F62E-4F78-9D2E-D166E47F9085}" srcId="{189174B2-0499-4597-83CB-CBB1EE4DF18F}" destId="{C39F1FCE-DB08-470A-9DD5-C7869DD600A5}" srcOrd="0" destOrd="0" parTransId="{71754200-5255-4EBA-B251-06808EBF6AF7}" sibTransId="{BBD7BBEF-65BA-44E7-A582-CA9F0C1A1B82}"/>
    <dgm:cxn modelId="{1552EE54-6C8D-41D5-BAC0-89FD393D5661}" srcId="{451BA5A9-75C9-4ED4-BDEB-D39F3519AF46}" destId="{0570A237-3637-437F-BF84-67058658CD25}" srcOrd="0" destOrd="0" parTransId="{20CA97DF-71C6-4509-8716-16D2DBDD7903}" sibTransId="{34ABCB4F-7776-4FED-8DF3-69F898F0570D}"/>
    <dgm:cxn modelId="{1579B36B-6D14-4F42-A2D7-8413ECA64D59}" type="presOf" srcId="{93DBB264-BED6-44FA-BA28-75E27CDAF472}" destId="{0CFA29D7-52D7-46E6-A74A-893C09606405}" srcOrd="0" destOrd="4" presId="urn:microsoft.com/office/officeart/2005/8/layout/radial5"/>
    <dgm:cxn modelId="{F7953FD7-7FD3-4A2D-A3F9-51F4D4C6D23D}" type="presOf" srcId="{6BD0F902-3F82-4B2F-A3B5-B4868B2A7B36}" destId="{51B77322-DA77-44BA-9B23-4BD75FA94113}" srcOrd="0" destOrd="0" presId="urn:microsoft.com/office/officeart/2005/8/layout/radial5"/>
    <dgm:cxn modelId="{66934F23-8915-4162-9974-790826C46675}" srcId="{C39F1FCE-DB08-470A-9DD5-C7869DD600A5}" destId="{CC0276EE-EB20-4A0D-BB5C-C6DB9917285B}" srcOrd="5" destOrd="0" parTransId="{610F5363-27B6-43BE-873C-0933C6F8FB65}" sibTransId="{6DDBD89A-6EB1-4529-9408-C4665C2AF5F9}"/>
    <dgm:cxn modelId="{8C926326-D0D8-4D44-AC1B-061EC09898FA}" type="presOf" srcId="{189174B2-0499-4597-83CB-CBB1EE4DF18F}" destId="{19FD4A02-84DF-4536-88CD-90240B485070}" srcOrd="0" destOrd="0" presId="urn:microsoft.com/office/officeart/2005/8/layout/radial5"/>
    <dgm:cxn modelId="{D9B70E08-ED7B-4C69-B6DD-53702FDC525B}" type="presOf" srcId="{451BA5A9-75C9-4ED4-BDEB-D39F3519AF46}" destId="{69F5E89E-F650-49C3-A8A2-8E0B29BEC0AE}" srcOrd="0" destOrd="1" presId="urn:microsoft.com/office/officeart/2005/8/layout/radial5"/>
    <dgm:cxn modelId="{3872D7D0-6BA1-410A-A378-BC3DFA089539}" type="presOf" srcId="{2ABE0C63-4623-4221-B8B3-126DC7D79CC5}" destId="{8890A940-42DF-49C5-898A-3F67F5065FF7}" srcOrd="1" destOrd="0" presId="urn:microsoft.com/office/officeart/2005/8/layout/radial5"/>
    <dgm:cxn modelId="{4277BB2D-9F0F-4669-A6F5-AD64781FB0F2}" type="presOf" srcId="{2ABE0C63-4623-4221-B8B3-126DC7D79CC5}" destId="{2B3AF73C-A3D0-40E4-9C77-69849C148DA6}" srcOrd="0" destOrd="0" presId="urn:microsoft.com/office/officeart/2005/8/layout/radial5"/>
    <dgm:cxn modelId="{B0862DB0-4E30-41BE-ABC8-DDBDF2F4E60E}" type="presOf" srcId="{51D30B3D-DDFB-4650-A523-87F40FC8B015}" destId="{4B839689-08E7-4ABC-825C-C55731FFC3B1}" srcOrd="0" destOrd="1" presId="urn:microsoft.com/office/officeart/2005/8/layout/radial5"/>
    <dgm:cxn modelId="{802B821D-A39B-41E3-A1A3-5F2CF961127B}" type="presOf" srcId="{D265A19B-C28D-4AD8-AEFA-85C77E4D9913}" destId="{189C8E47-7B54-43B3-9836-64BE19C32F9F}" srcOrd="0" destOrd="2" presId="urn:microsoft.com/office/officeart/2005/8/layout/radial5"/>
    <dgm:cxn modelId="{6A589E9F-9E61-4E08-87D3-46AC1F788186}" type="presOf" srcId="{2E7F3A73-0D38-439E-B02D-9B29EA76D7F4}" destId="{0CFA29D7-52D7-46E6-A74A-893C09606405}" srcOrd="0" destOrd="3" presId="urn:microsoft.com/office/officeart/2005/8/layout/radial5"/>
    <dgm:cxn modelId="{36344B67-352E-41C8-974A-9E92FC163C07}" srcId="{C39F1FCE-DB08-470A-9DD5-C7869DD600A5}" destId="{AACCEB11-7B5B-4A31-BA6D-8B435640AD24}" srcOrd="2" destOrd="0" parTransId="{7104BD2E-F489-4CD1-8B68-D2C9BD99E4B9}" sibTransId="{9415FE83-1457-4B2C-807C-681DEDE85009}"/>
    <dgm:cxn modelId="{24D1AC6A-C49A-4E65-983C-7A02FF6D91AA}" type="presOf" srcId="{B2068F17-6705-4BCD-9BC1-41EAEF35A120}" destId="{9D95C0A3-2DD4-4339-AC9B-38272ED20B04}" srcOrd="0" destOrd="0" presId="urn:microsoft.com/office/officeart/2005/8/layout/radial5"/>
    <dgm:cxn modelId="{669A3087-4AA7-4A33-A332-3FB74A4F46ED}" type="presOf" srcId="{1CD840E0-402F-44BF-B89F-211881C80FDF}" destId="{0CFA29D7-52D7-46E6-A74A-893C09606405}" srcOrd="0" destOrd="2" presId="urn:microsoft.com/office/officeart/2005/8/layout/radial5"/>
    <dgm:cxn modelId="{94C24119-BAB3-4A0A-9CB3-4795A2EC6321}" type="presOf" srcId="{3E7C4CB0-DF90-4208-AD1C-3CC4C573DE77}" destId="{0601FB5E-6858-4523-B076-34A1D7C5BAEA}" srcOrd="0" destOrd="5" presId="urn:microsoft.com/office/officeart/2005/8/layout/radial5"/>
    <dgm:cxn modelId="{7B797756-9DFA-4A39-BE08-468ADD2069B1}" type="presOf" srcId="{B6170361-FDAE-4E33-8640-63D6ED8EEF43}" destId="{96100A5B-9D45-433F-9702-1BC6E47E2699}" srcOrd="0" destOrd="0" presId="urn:microsoft.com/office/officeart/2005/8/layout/radial5"/>
    <dgm:cxn modelId="{63B5C70D-367D-4CE9-A31C-FADF94DFB2D5}" type="presOf" srcId="{ECBA86C5-3159-4906-847E-B11408D22FB6}" destId="{4B839689-08E7-4ABC-825C-C55731FFC3B1}" srcOrd="0" destOrd="2" presId="urn:microsoft.com/office/officeart/2005/8/layout/radial5"/>
    <dgm:cxn modelId="{8DCC08B1-AA1A-444B-AB40-4C388CE5F08D}" srcId="{C39F1FCE-DB08-470A-9DD5-C7869DD600A5}" destId="{75F6F9D8-F79A-4DBA-BB43-7530D84CDB46}" srcOrd="3" destOrd="0" parTransId="{B6170361-FDAE-4E33-8640-63D6ED8EEF43}" sibTransId="{DAEBA5D3-2990-40E6-9FF5-28C8D3F4EA89}"/>
    <dgm:cxn modelId="{3E55EBCA-B482-4B82-97AF-73B8F6E93DA4}" type="presOf" srcId="{61678372-C13F-45C4-960F-810C96619E58}" destId="{4B839689-08E7-4ABC-825C-C55731FFC3B1}" srcOrd="0" destOrd="3" presId="urn:microsoft.com/office/officeart/2005/8/layout/radial5"/>
    <dgm:cxn modelId="{2383BD4B-76AA-44BA-ABA8-8AAA3ACD521B}" srcId="{519C8537-AF50-41F3-A9E4-C204D7097CE9}" destId="{2E7F3A73-0D38-439E-B02D-9B29EA76D7F4}" srcOrd="2" destOrd="0" parTransId="{4BCA4D77-72EE-4D61-B39C-D5480B9467C5}" sibTransId="{9B54B1E7-66D3-48B6-88FD-5C803BD748BD}"/>
    <dgm:cxn modelId="{C84C4EE7-FBBE-4525-B81C-CF6A701477CD}" type="presOf" srcId="{710F7561-25CB-4A30-BDA3-FA61BC5A11F3}" destId="{74B4BF40-200C-4487-A301-0426BA64FD9A}" srcOrd="0" destOrd="0" presId="urn:microsoft.com/office/officeart/2005/8/layout/radial5"/>
    <dgm:cxn modelId="{C4B28974-E87B-4526-9A4E-EE6E01423F85}" type="presOf" srcId="{B6170361-FDAE-4E33-8640-63D6ED8EEF43}" destId="{2E45E3D5-EC65-4923-87D2-D62E3236DA8A}" srcOrd="1" destOrd="0" presId="urn:microsoft.com/office/officeart/2005/8/layout/radial5"/>
    <dgm:cxn modelId="{8AA59B14-8EBB-4DCA-B1AB-638C3E6F45B8}" type="presOf" srcId="{610F5363-27B6-43BE-873C-0933C6F8FB65}" destId="{3F882086-A7C3-4E50-A385-972579A712E1}" srcOrd="1" destOrd="0" presId="urn:microsoft.com/office/officeart/2005/8/layout/radial5"/>
    <dgm:cxn modelId="{5F91D69A-6CB7-4DA7-9F19-807A8CC220F9}" type="presOf" srcId="{4C4C53F2-9773-44D2-9F88-BAF941CD40C6}" destId="{88A378DE-297A-4E88-8D87-4F4BB7E8228B}" srcOrd="0" destOrd="2" presId="urn:microsoft.com/office/officeart/2005/8/layout/radial5"/>
    <dgm:cxn modelId="{A61DDADB-710D-4538-A999-066FDF3F2621}" srcId="{75F6F9D8-F79A-4DBA-BB43-7530D84CDB46}" destId="{51D30B3D-DDFB-4650-A523-87F40FC8B015}" srcOrd="0" destOrd="0" parTransId="{88604E5F-092C-4A18-A60A-752849C1C093}" sibTransId="{CE352250-03AB-49BD-A035-5BB3583A2BD5}"/>
    <dgm:cxn modelId="{C7175D9D-FDFB-4871-92D9-2C460704B33F}" type="presOf" srcId="{75F6F9D8-F79A-4DBA-BB43-7530D84CDB46}" destId="{4B839689-08E7-4ABC-825C-C55731FFC3B1}" srcOrd="0" destOrd="0" presId="urn:microsoft.com/office/officeart/2005/8/layout/radial5"/>
    <dgm:cxn modelId="{8095AF85-9EC6-4784-93C5-44156088F17B}" type="presOf" srcId="{E80F48FF-D6AC-4E11-87A7-AC5249076501}" destId="{0601FB5E-6858-4523-B076-34A1D7C5BAEA}" srcOrd="0" destOrd="2" presId="urn:microsoft.com/office/officeart/2005/8/layout/radial5"/>
    <dgm:cxn modelId="{4B88DB57-F7D6-442D-A8F1-34FED0D263FD}" type="presParOf" srcId="{19FD4A02-84DF-4536-88CD-90240B485070}" destId="{7725690C-1754-4CCF-8BF8-9A7052DDAFDC}" srcOrd="0" destOrd="0" presId="urn:microsoft.com/office/officeart/2005/8/layout/radial5"/>
    <dgm:cxn modelId="{BCA183DB-F28C-4D9D-9361-0A1C3387CCC3}" type="presParOf" srcId="{19FD4A02-84DF-4536-88CD-90240B485070}" destId="{51B77322-DA77-44BA-9B23-4BD75FA94113}" srcOrd="1" destOrd="0" presId="urn:microsoft.com/office/officeart/2005/8/layout/radial5"/>
    <dgm:cxn modelId="{CC70BAF3-FEC7-4C24-8803-AE06983D664B}" type="presParOf" srcId="{51B77322-DA77-44BA-9B23-4BD75FA94113}" destId="{D424BBB0-C1CB-40C4-B46B-DF16269C1E92}" srcOrd="0" destOrd="0" presId="urn:microsoft.com/office/officeart/2005/8/layout/radial5"/>
    <dgm:cxn modelId="{94E04C8F-512C-447C-90ED-912BE0075A1E}" type="presParOf" srcId="{19FD4A02-84DF-4536-88CD-90240B485070}" destId="{0CFA29D7-52D7-46E6-A74A-893C09606405}" srcOrd="2" destOrd="0" presId="urn:microsoft.com/office/officeart/2005/8/layout/radial5"/>
    <dgm:cxn modelId="{3488C523-3EFD-49BF-937E-4F184B3CD88C}" type="presParOf" srcId="{19FD4A02-84DF-4536-88CD-90240B485070}" destId="{74B4BF40-200C-4487-A301-0426BA64FD9A}" srcOrd="3" destOrd="0" presId="urn:microsoft.com/office/officeart/2005/8/layout/radial5"/>
    <dgm:cxn modelId="{71795502-B274-4787-BB3B-04FC6CC25699}" type="presParOf" srcId="{74B4BF40-200C-4487-A301-0426BA64FD9A}" destId="{D30436D6-853A-454B-A0CB-4EFBC3E1AB09}" srcOrd="0" destOrd="0" presId="urn:microsoft.com/office/officeart/2005/8/layout/radial5"/>
    <dgm:cxn modelId="{A4DE10A3-5EB9-42B8-A6B3-B0E477DA0F31}" type="presParOf" srcId="{19FD4A02-84DF-4536-88CD-90240B485070}" destId="{0601FB5E-6858-4523-B076-34A1D7C5BAEA}" srcOrd="4" destOrd="0" presId="urn:microsoft.com/office/officeart/2005/8/layout/radial5"/>
    <dgm:cxn modelId="{3B455941-EA6C-4B7E-BF66-9DED8D72F2FE}" type="presParOf" srcId="{19FD4A02-84DF-4536-88CD-90240B485070}" destId="{FDC0F4B8-5E52-4B69-8479-19A76DBFFE6E}" srcOrd="5" destOrd="0" presId="urn:microsoft.com/office/officeart/2005/8/layout/radial5"/>
    <dgm:cxn modelId="{374B07D9-88FD-4C80-9B4F-9FA8C1ADDF45}" type="presParOf" srcId="{FDC0F4B8-5E52-4B69-8479-19A76DBFFE6E}" destId="{522DA098-6248-444C-892C-414F054AE5D1}" srcOrd="0" destOrd="0" presId="urn:microsoft.com/office/officeart/2005/8/layout/radial5"/>
    <dgm:cxn modelId="{B98AF58F-4CD3-454F-BBBB-2091EB7C8CA4}" type="presParOf" srcId="{19FD4A02-84DF-4536-88CD-90240B485070}" destId="{69F5E89E-F650-49C3-A8A2-8E0B29BEC0AE}" srcOrd="6" destOrd="0" presId="urn:microsoft.com/office/officeart/2005/8/layout/radial5"/>
    <dgm:cxn modelId="{A29355D3-16A0-4A1E-83BC-8E321FE3723D}" type="presParOf" srcId="{19FD4A02-84DF-4536-88CD-90240B485070}" destId="{96100A5B-9D45-433F-9702-1BC6E47E2699}" srcOrd="7" destOrd="0" presId="urn:microsoft.com/office/officeart/2005/8/layout/radial5"/>
    <dgm:cxn modelId="{CF7AA6F3-FF72-4DFF-B587-629340DA3F72}" type="presParOf" srcId="{96100A5B-9D45-433F-9702-1BC6E47E2699}" destId="{2E45E3D5-EC65-4923-87D2-D62E3236DA8A}" srcOrd="0" destOrd="0" presId="urn:microsoft.com/office/officeart/2005/8/layout/radial5"/>
    <dgm:cxn modelId="{03EDA7BF-41A5-42E8-9A3A-D6A58998AADE}" type="presParOf" srcId="{19FD4A02-84DF-4536-88CD-90240B485070}" destId="{4B839689-08E7-4ABC-825C-C55731FFC3B1}" srcOrd="8" destOrd="0" presId="urn:microsoft.com/office/officeart/2005/8/layout/radial5"/>
    <dgm:cxn modelId="{89ED9093-A67E-4150-9D26-84D6B06FCFEB}" type="presParOf" srcId="{19FD4A02-84DF-4536-88CD-90240B485070}" destId="{9D95C0A3-2DD4-4339-AC9B-38272ED20B04}" srcOrd="9" destOrd="0" presId="urn:microsoft.com/office/officeart/2005/8/layout/radial5"/>
    <dgm:cxn modelId="{7C4746E5-852B-413D-B039-05590E65F72F}" type="presParOf" srcId="{9D95C0A3-2DD4-4339-AC9B-38272ED20B04}" destId="{2B32B17F-FFC8-4CA8-B515-BDDAB36E623C}" srcOrd="0" destOrd="0" presId="urn:microsoft.com/office/officeart/2005/8/layout/radial5"/>
    <dgm:cxn modelId="{BFBFBD53-91D3-47C7-B995-CEC97FA5AD3D}" type="presParOf" srcId="{19FD4A02-84DF-4536-88CD-90240B485070}" destId="{DB100D6E-B227-419A-9886-DF317E4AADA1}" srcOrd="10" destOrd="0" presId="urn:microsoft.com/office/officeart/2005/8/layout/radial5"/>
    <dgm:cxn modelId="{3D718E9E-2F3B-4C31-A520-9811422EC518}" type="presParOf" srcId="{19FD4A02-84DF-4536-88CD-90240B485070}" destId="{CF35FB21-9205-4563-B43A-F4991DD50EB4}" srcOrd="11" destOrd="0" presId="urn:microsoft.com/office/officeart/2005/8/layout/radial5"/>
    <dgm:cxn modelId="{436E53CA-8F6D-4480-9BD9-7E46BE0856F5}" type="presParOf" srcId="{CF35FB21-9205-4563-B43A-F4991DD50EB4}" destId="{3F882086-A7C3-4E50-A385-972579A712E1}" srcOrd="0" destOrd="0" presId="urn:microsoft.com/office/officeart/2005/8/layout/radial5"/>
    <dgm:cxn modelId="{23547390-A346-41C4-A365-363BB94870B8}" type="presParOf" srcId="{19FD4A02-84DF-4536-88CD-90240B485070}" destId="{189C8E47-7B54-43B3-9836-64BE19C32F9F}" srcOrd="12" destOrd="0" presId="urn:microsoft.com/office/officeart/2005/8/layout/radial5"/>
    <dgm:cxn modelId="{4B40DE26-1A93-4499-8846-C752E7911DD0}" type="presParOf" srcId="{19FD4A02-84DF-4536-88CD-90240B485070}" destId="{2B3AF73C-A3D0-40E4-9C77-69849C148DA6}" srcOrd="13" destOrd="0" presId="urn:microsoft.com/office/officeart/2005/8/layout/radial5"/>
    <dgm:cxn modelId="{CBA3B90A-5557-466E-9AFD-CC6011F379EC}" type="presParOf" srcId="{2B3AF73C-A3D0-40E4-9C77-69849C148DA6}" destId="{8890A940-42DF-49C5-898A-3F67F5065FF7}" srcOrd="0" destOrd="0" presId="urn:microsoft.com/office/officeart/2005/8/layout/radial5"/>
    <dgm:cxn modelId="{ED6B219C-3157-4990-9269-B9C1C41F3CD6}" type="presParOf" srcId="{19FD4A02-84DF-4536-88CD-90240B485070}" destId="{88A378DE-297A-4E88-8D87-4F4BB7E8228B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9174B2-0499-4597-83CB-CBB1EE4DF18F}" type="doc">
      <dgm:prSet loTypeId="urn:microsoft.com/office/officeart/2005/8/layout/orgChart1" loCatId="hierarchy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pPr rtl="1"/>
          <a:endParaRPr lang="fa-IR"/>
        </a:p>
      </dgm:t>
    </dgm:pt>
    <dgm:pt modelId="{C39F1FCE-DB08-470A-9DD5-C7869DD600A5}">
      <dgm:prSet phldrT="[Text]"/>
      <dgm:spPr/>
      <dgm:t>
        <a:bodyPr/>
        <a:lstStyle/>
        <a:p>
          <a:pPr rtl="1"/>
          <a:r>
            <a:rPr lang="fa-IR"/>
            <a:t>در پي هواي پاكيزه</a:t>
          </a:r>
        </a:p>
      </dgm:t>
    </dgm:pt>
    <dgm:pt modelId="{71754200-5255-4EBA-B251-06808EBF6AF7}" type="parTrans" cxnId="{AD039254-F62E-4F78-9D2E-D166E47F9085}">
      <dgm:prSet/>
      <dgm:spPr/>
      <dgm:t>
        <a:bodyPr/>
        <a:lstStyle/>
        <a:p>
          <a:pPr rtl="1"/>
          <a:endParaRPr lang="fa-IR"/>
        </a:p>
      </dgm:t>
    </dgm:pt>
    <dgm:pt modelId="{BBD7BBEF-65BA-44E7-A582-CA9F0C1A1B82}" type="sibTrans" cxnId="{AD039254-F62E-4F78-9D2E-D166E47F9085}">
      <dgm:prSet/>
      <dgm:spPr/>
      <dgm:t>
        <a:bodyPr/>
        <a:lstStyle/>
        <a:p>
          <a:pPr rtl="1"/>
          <a:endParaRPr lang="fa-IR"/>
        </a:p>
      </dgm:t>
    </dgm:pt>
    <dgm:pt modelId="{519C8537-AF50-41F3-A9E4-C204D7097CE9}">
      <dgm:prSet phldrT="[Text]"/>
      <dgm:spPr/>
      <dgm:t>
        <a:bodyPr/>
        <a:lstStyle/>
        <a:p>
          <a:pPr rtl="1"/>
          <a:r>
            <a:rPr lang="fa-IR"/>
            <a:t>هوا كره</a:t>
          </a:r>
        </a:p>
      </dgm:t>
    </dgm:pt>
    <dgm:pt modelId="{6BD0F902-3F82-4B2F-A3B5-B4868B2A7B36}" type="parTrans" cxnId="{1E87FB7E-9953-42C3-B7C3-648C845F4EC5}">
      <dgm:prSet/>
      <dgm:spPr/>
      <dgm:t>
        <a:bodyPr/>
        <a:lstStyle/>
        <a:p>
          <a:pPr rtl="1"/>
          <a:endParaRPr lang="fa-IR"/>
        </a:p>
      </dgm:t>
    </dgm:pt>
    <dgm:pt modelId="{C3D8D5FF-1272-4ACF-8CBB-C06AD042A193}" type="sibTrans" cxnId="{1E87FB7E-9953-42C3-B7C3-648C845F4EC5}">
      <dgm:prSet/>
      <dgm:spPr/>
      <dgm:t>
        <a:bodyPr/>
        <a:lstStyle/>
        <a:p>
          <a:pPr rtl="1"/>
          <a:endParaRPr lang="fa-IR"/>
        </a:p>
      </dgm:t>
    </dgm:pt>
    <dgm:pt modelId="{290C7A0F-6396-4ACD-8CED-370C73E8BD54}">
      <dgm:prSet phldrT="[Text]"/>
      <dgm:spPr/>
      <dgm:t>
        <a:bodyPr/>
        <a:lstStyle/>
        <a:p>
          <a:pPr rtl="1"/>
          <a:r>
            <a:rPr lang="fa-IR"/>
            <a:t>اهميت هوا كره</a:t>
          </a:r>
        </a:p>
      </dgm:t>
    </dgm:pt>
    <dgm:pt modelId="{4551644E-D0F7-4EE4-A962-0683F6FA8B81}" type="parTrans" cxnId="{9B349792-AF71-4337-AFDB-70C5FBB48363}">
      <dgm:prSet/>
      <dgm:spPr/>
      <dgm:t>
        <a:bodyPr/>
        <a:lstStyle/>
        <a:p>
          <a:pPr rtl="1"/>
          <a:endParaRPr lang="fa-IR"/>
        </a:p>
      </dgm:t>
    </dgm:pt>
    <dgm:pt modelId="{F0F2CA82-7323-4030-92CA-BDD5F5C92EEE}" type="sibTrans" cxnId="{9B349792-AF71-4337-AFDB-70C5FBB48363}">
      <dgm:prSet/>
      <dgm:spPr/>
      <dgm:t>
        <a:bodyPr/>
        <a:lstStyle/>
        <a:p>
          <a:pPr rtl="1"/>
          <a:endParaRPr lang="fa-IR"/>
        </a:p>
      </dgm:t>
    </dgm:pt>
    <dgm:pt modelId="{1CD840E0-402F-44BF-B89F-211881C80FDF}">
      <dgm:prSet phldrT="[Text]"/>
      <dgm:spPr/>
      <dgm:t>
        <a:bodyPr/>
        <a:lstStyle/>
        <a:p>
          <a:pPr rtl="1"/>
          <a:r>
            <a:rPr lang="fa-IR" dirty="0"/>
            <a:t>اجزاي هوا كره</a:t>
          </a:r>
        </a:p>
      </dgm:t>
    </dgm:pt>
    <dgm:pt modelId="{2CA413D0-7387-4420-9D69-BD95B7AAB133}" type="parTrans" cxnId="{617471B8-2EE9-4754-8FDA-4FC57BA31BE6}">
      <dgm:prSet/>
      <dgm:spPr/>
      <dgm:t>
        <a:bodyPr/>
        <a:lstStyle/>
        <a:p>
          <a:pPr rtl="1"/>
          <a:endParaRPr lang="fa-IR"/>
        </a:p>
      </dgm:t>
    </dgm:pt>
    <dgm:pt modelId="{6C67F76B-1236-4636-A376-837C5C8630E9}" type="sibTrans" cxnId="{617471B8-2EE9-4754-8FDA-4FC57BA31BE6}">
      <dgm:prSet/>
      <dgm:spPr/>
      <dgm:t>
        <a:bodyPr/>
        <a:lstStyle/>
        <a:p>
          <a:pPr rtl="1"/>
          <a:endParaRPr lang="fa-IR"/>
        </a:p>
      </dgm:t>
    </dgm:pt>
    <dgm:pt modelId="{5BA73271-9E2E-4D6E-A782-CA3275B59931}">
      <dgm:prSet phldrT="[Text]"/>
      <dgm:spPr/>
      <dgm:t>
        <a:bodyPr/>
        <a:lstStyle/>
        <a:p>
          <a:pPr rtl="1"/>
          <a:r>
            <a:rPr lang="fa-IR"/>
            <a:t>قوانين گازها</a:t>
          </a:r>
        </a:p>
      </dgm:t>
    </dgm:pt>
    <dgm:pt modelId="{710F7561-25CB-4A30-BDA3-FA61BC5A11F3}" type="parTrans" cxnId="{84BCF3DA-11D2-4876-9B8D-699EBBD9EB07}">
      <dgm:prSet/>
      <dgm:spPr/>
      <dgm:t>
        <a:bodyPr/>
        <a:lstStyle/>
        <a:p>
          <a:pPr rtl="1"/>
          <a:endParaRPr lang="fa-IR"/>
        </a:p>
      </dgm:t>
    </dgm:pt>
    <dgm:pt modelId="{592AC23C-4331-4F45-ACE5-5B61AB3D5F5A}" type="sibTrans" cxnId="{84BCF3DA-11D2-4876-9B8D-699EBBD9EB07}">
      <dgm:prSet/>
      <dgm:spPr/>
      <dgm:t>
        <a:bodyPr/>
        <a:lstStyle/>
        <a:p>
          <a:pPr rtl="1"/>
          <a:endParaRPr lang="fa-IR"/>
        </a:p>
      </dgm:t>
    </dgm:pt>
    <dgm:pt modelId="{09113C8D-ED97-4239-918F-2F340796E0A8}">
      <dgm:prSet phldrT="[Text]"/>
      <dgm:spPr/>
      <dgm:t>
        <a:bodyPr/>
        <a:lstStyle/>
        <a:p>
          <a:pPr rtl="1"/>
          <a:r>
            <a:rPr lang="fa-IR"/>
            <a:t>فشار چيست؟</a:t>
          </a:r>
        </a:p>
      </dgm:t>
    </dgm:pt>
    <dgm:pt modelId="{70AFE981-6154-4122-B2E5-8DB4040F3A66}" type="parTrans" cxnId="{916100AF-0BB1-409C-B595-14752FB516F5}">
      <dgm:prSet/>
      <dgm:spPr/>
      <dgm:t>
        <a:bodyPr/>
        <a:lstStyle/>
        <a:p>
          <a:pPr rtl="1"/>
          <a:endParaRPr lang="fa-IR"/>
        </a:p>
      </dgm:t>
    </dgm:pt>
    <dgm:pt modelId="{DA523438-C53A-4E6D-AB0B-8633085BC2B6}" type="sibTrans" cxnId="{916100AF-0BB1-409C-B595-14752FB516F5}">
      <dgm:prSet/>
      <dgm:spPr/>
      <dgm:t>
        <a:bodyPr/>
        <a:lstStyle/>
        <a:p>
          <a:pPr rtl="1"/>
          <a:endParaRPr lang="fa-IR"/>
        </a:p>
      </dgm:t>
    </dgm:pt>
    <dgm:pt modelId="{AACCEB11-7B5B-4A31-BA6D-8B435640AD24}">
      <dgm:prSet/>
      <dgm:spPr/>
      <dgm:t>
        <a:bodyPr/>
        <a:lstStyle/>
        <a:p>
          <a:pPr rtl="1"/>
          <a:r>
            <a:rPr lang="fa-IR"/>
            <a:t>نقش‌هاي گوناگون هوا كره</a:t>
          </a:r>
        </a:p>
      </dgm:t>
    </dgm:pt>
    <dgm:pt modelId="{7104BD2E-F489-4CD1-8B68-D2C9BD99E4B9}" type="parTrans" cxnId="{36344B67-352E-41C8-974A-9E92FC163C07}">
      <dgm:prSet/>
      <dgm:spPr/>
      <dgm:t>
        <a:bodyPr/>
        <a:lstStyle/>
        <a:p>
          <a:pPr rtl="1"/>
          <a:endParaRPr lang="fa-IR"/>
        </a:p>
      </dgm:t>
    </dgm:pt>
    <dgm:pt modelId="{9415FE83-1457-4B2C-807C-681DEDE85009}" type="sibTrans" cxnId="{36344B67-352E-41C8-974A-9E92FC163C07}">
      <dgm:prSet/>
      <dgm:spPr/>
      <dgm:t>
        <a:bodyPr/>
        <a:lstStyle/>
        <a:p>
          <a:pPr rtl="1"/>
          <a:endParaRPr lang="fa-IR"/>
        </a:p>
      </dgm:t>
    </dgm:pt>
    <dgm:pt modelId="{805755B4-33A3-4707-A628-B38CC63DCD07}">
      <dgm:prSet/>
      <dgm:spPr/>
      <dgm:t>
        <a:bodyPr/>
        <a:lstStyle/>
        <a:p>
          <a:pPr rtl="1"/>
          <a:r>
            <a:rPr lang="fa-IR"/>
            <a:t>آلودگي هوا</a:t>
          </a:r>
        </a:p>
      </dgm:t>
    </dgm:pt>
    <dgm:pt modelId="{B2068F17-6705-4BCD-9BC1-41EAEF35A120}" type="parTrans" cxnId="{E99AFE67-6A7B-4AC9-B768-F207F0378505}">
      <dgm:prSet/>
      <dgm:spPr/>
      <dgm:t>
        <a:bodyPr/>
        <a:lstStyle/>
        <a:p>
          <a:pPr rtl="1"/>
          <a:endParaRPr lang="fa-IR"/>
        </a:p>
      </dgm:t>
    </dgm:pt>
    <dgm:pt modelId="{2A93BD14-E4DB-45E7-91AA-9C1D3DA1C782}" type="sibTrans" cxnId="{E99AFE67-6A7B-4AC9-B768-F207F0378505}">
      <dgm:prSet/>
      <dgm:spPr/>
      <dgm:t>
        <a:bodyPr/>
        <a:lstStyle/>
        <a:p>
          <a:pPr rtl="1"/>
          <a:endParaRPr lang="fa-IR"/>
        </a:p>
      </dgm:t>
    </dgm:pt>
    <dgm:pt modelId="{E80F48FF-D6AC-4E11-87A7-AC5249076501}">
      <dgm:prSet/>
      <dgm:spPr/>
      <dgm:t>
        <a:bodyPr/>
        <a:lstStyle/>
        <a:p>
          <a:pPr rtl="1"/>
          <a:r>
            <a:rPr lang="fa-IR"/>
            <a:t>اندازه‌گيري فشار گازها</a:t>
          </a:r>
        </a:p>
      </dgm:t>
    </dgm:pt>
    <dgm:pt modelId="{D662B959-00BD-40CE-A9F4-C36F8C9405F2}" type="parTrans" cxnId="{DDBD927B-E724-43AA-B0F0-A3C7808F63E5}">
      <dgm:prSet/>
      <dgm:spPr/>
      <dgm:t>
        <a:bodyPr/>
        <a:lstStyle/>
        <a:p>
          <a:pPr rtl="1"/>
          <a:endParaRPr lang="fa-IR"/>
        </a:p>
      </dgm:t>
    </dgm:pt>
    <dgm:pt modelId="{5ABACDB0-09E5-4D7B-B6AA-CC1767BCE18C}" type="sibTrans" cxnId="{DDBD927B-E724-43AA-B0F0-A3C7808F63E5}">
      <dgm:prSet/>
      <dgm:spPr/>
      <dgm:t>
        <a:bodyPr/>
        <a:lstStyle/>
        <a:p>
          <a:pPr rtl="1"/>
          <a:endParaRPr lang="fa-IR"/>
        </a:p>
      </dgm:t>
    </dgm:pt>
    <dgm:pt modelId="{A0201E6F-FB3C-4E29-93F6-B50AC4C51F82}">
      <dgm:prSet/>
      <dgm:spPr/>
      <dgm:t>
        <a:bodyPr/>
        <a:lstStyle/>
        <a:p>
          <a:pPr rtl="1"/>
          <a:r>
            <a:rPr lang="fa-IR"/>
            <a:t>قانون بويل</a:t>
          </a:r>
        </a:p>
      </dgm:t>
    </dgm:pt>
    <dgm:pt modelId="{D0460553-D420-49E3-866E-C1EF9A922984}" type="parTrans" cxnId="{9CF2D874-AFE6-4200-B239-6582D3BC9D02}">
      <dgm:prSet/>
      <dgm:spPr/>
      <dgm:t>
        <a:bodyPr/>
        <a:lstStyle/>
        <a:p>
          <a:pPr rtl="1"/>
          <a:endParaRPr lang="fa-IR"/>
        </a:p>
      </dgm:t>
    </dgm:pt>
    <dgm:pt modelId="{D49D51B9-024B-45F6-826D-9D5DA0BEE10F}" type="sibTrans" cxnId="{9CF2D874-AFE6-4200-B239-6582D3BC9D02}">
      <dgm:prSet/>
      <dgm:spPr/>
      <dgm:t>
        <a:bodyPr/>
        <a:lstStyle/>
        <a:p>
          <a:pPr rtl="1"/>
          <a:endParaRPr lang="fa-IR"/>
        </a:p>
      </dgm:t>
    </dgm:pt>
    <dgm:pt modelId="{0AB3B3A7-5E73-44CE-8A19-974B6E99B773}">
      <dgm:prSet/>
      <dgm:spPr/>
      <dgm:t>
        <a:bodyPr/>
        <a:lstStyle/>
        <a:p>
          <a:pPr rtl="1"/>
          <a:r>
            <a:rPr lang="fa-IR"/>
            <a:t>قانون شارل</a:t>
          </a:r>
        </a:p>
      </dgm:t>
    </dgm:pt>
    <dgm:pt modelId="{A3853BA0-1807-4074-9C56-3C498C289185}" type="parTrans" cxnId="{D23CD3F5-C117-4427-BE04-895757BB3573}">
      <dgm:prSet/>
      <dgm:spPr/>
      <dgm:t>
        <a:bodyPr/>
        <a:lstStyle/>
        <a:p>
          <a:pPr rtl="1"/>
          <a:endParaRPr lang="fa-IR"/>
        </a:p>
      </dgm:t>
    </dgm:pt>
    <dgm:pt modelId="{DBDEFD47-3CA5-49F8-BC19-3352CAB6CC65}" type="sibTrans" cxnId="{D23CD3F5-C117-4427-BE04-895757BB3573}">
      <dgm:prSet/>
      <dgm:spPr/>
      <dgm:t>
        <a:bodyPr/>
        <a:lstStyle/>
        <a:p>
          <a:pPr rtl="1"/>
          <a:endParaRPr lang="fa-IR"/>
        </a:p>
      </dgm:t>
    </dgm:pt>
    <dgm:pt modelId="{451BA5A9-75C9-4ED4-BDEB-D39F3519AF46}">
      <dgm:prSet/>
      <dgm:spPr/>
      <dgm:t>
        <a:bodyPr/>
        <a:lstStyle/>
        <a:p>
          <a:pPr rtl="1"/>
          <a:r>
            <a:rPr lang="fa-IR"/>
            <a:t>هوا كره معدني سرشار از مواد شيميايي</a:t>
          </a:r>
        </a:p>
      </dgm:t>
    </dgm:pt>
    <dgm:pt modelId="{CC16211F-2191-4B03-9E0B-EC5894BA040E}" type="parTrans" cxnId="{67640DA5-1498-4D90-B63C-CED8EE0589A9}">
      <dgm:prSet/>
      <dgm:spPr/>
      <dgm:t>
        <a:bodyPr/>
        <a:lstStyle/>
        <a:p>
          <a:pPr rtl="1"/>
          <a:endParaRPr lang="fa-IR"/>
        </a:p>
      </dgm:t>
    </dgm:pt>
    <dgm:pt modelId="{6D4211A4-9394-4F9D-B790-B8093E357D5C}" type="sibTrans" cxnId="{67640DA5-1498-4D90-B63C-CED8EE0589A9}">
      <dgm:prSet/>
      <dgm:spPr/>
      <dgm:t>
        <a:bodyPr/>
        <a:lstStyle/>
        <a:p>
          <a:pPr rtl="1"/>
          <a:endParaRPr lang="fa-IR"/>
        </a:p>
      </dgm:t>
    </dgm:pt>
    <dgm:pt modelId="{CA5B1B80-5D23-4FAF-AA03-98E4E4B4B102}">
      <dgm:prSet/>
      <dgm:spPr/>
      <dgm:t>
        <a:bodyPr/>
        <a:lstStyle/>
        <a:p>
          <a:pPr rtl="1"/>
          <a:r>
            <a:rPr lang="fa-IR"/>
            <a:t>اكسيژن، فراوان ترين عنصر در كره زمين</a:t>
          </a:r>
        </a:p>
      </dgm:t>
    </dgm:pt>
    <dgm:pt modelId="{A4624D4F-0375-4693-93C4-717F6A357FA9}" type="parTrans" cxnId="{7824B873-6596-4DB4-B645-CCDEEE1974C8}">
      <dgm:prSet/>
      <dgm:spPr/>
      <dgm:t>
        <a:bodyPr/>
        <a:lstStyle/>
        <a:p>
          <a:pPr rtl="1"/>
          <a:endParaRPr lang="fa-IR"/>
        </a:p>
      </dgm:t>
    </dgm:pt>
    <dgm:pt modelId="{F88E6ABD-9DDC-4600-8ABE-8E61894043DB}" type="sibTrans" cxnId="{7824B873-6596-4DB4-B645-CCDEEE1974C8}">
      <dgm:prSet/>
      <dgm:spPr/>
      <dgm:t>
        <a:bodyPr/>
        <a:lstStyle/>
        <a:p>
          <a:pPr rtl="1"/>
          <a:endParaRPr lang="fa-IR"/>
        </a:p>
      </dgm:t>
    </dgm:pt>
    <dgm:pt modelId="{39199992-C726-49ED-B764-EC426B4D9C19}">
      <dgm:prSet/>
      <dgm:spPr/>
      <dgm:t>
        <a:bodyPr/>
        <a:lstStyle/>
        <a:p>
          <a:pPr rtl="1"/>
          <a:r>
            <a:rPr lang="fa-IR"/>
            <a:t>هوا كره ظرفي براي دور ريختن مواد زايد</a:t>
          </a:r>
        </a:p>
      </dgm:t>
    </dgm:pt>
    <dgm:pt modelId="{0B6245B6-8B3D-4954-A63E-1BA56C3D8ADF}" type="parTrans" cxnId="{F05A8C95-4B5F-41E6-8F44-670D044D00A6}">
      <dgm:prSet/>
      <dgm:spPr/>
      <dgm:t>
        <a:bodyPr/>
        <a:lstStyle/>
        <a:p>
          <a:pPr rtl="1"/>
          <a:endParaRPr lang="fa-IR"/>
        </a:p>
      </dgm:t>
    </dgm:pt>
    <dgm:pt modelId="{55DDC20F-2E45-49F9-BA3A-2A246E24EFD2}" type="sibTrans" cxnId="{F05A8C95-4B5F-41E6-8F44-670D044D00A6}">
      <dgm:prSet/>
      <dgm:spPr/>
      <dgm:t>
        <a:bodyPr/>
        <a:lstStyle/>
        <a:p>
          <a:pPr rtl="1"/>
          <a:endParaRPr lang="fa-IR"/>
        </a:p>
      </dgm:t>
    </dgm:pt>
    <dgm:pt modelId="{13B022F2-2A5C-45FD-A7B4-77AA4C84AABF}">
      <dgm:prSet/>
      <dgm:spPr/>
      <dgm:t>
        <a:bodyPr/>
        <a:lstStyle/>
        <a:p>
          <a:pPr rtl="1"/>
          <a:r>
            <a:rPr lang="fa-IR"/>
            <a:t>هواكره پوششي محافظ</a:t>
          </a:r>
        </a:p>
      </dgm:t>
    </dgm:pt>
    <dgm:pt modelId="{95FC5725-38F3-4EF5-906D-28EDB80D3C95}" type="parTrans" cxnId="{7F4B13AD-FBF6-428B-988B-21386BF355D9}">
      <dgm:prSet/>
      <dgm:spPr/>
      <dgm:t>
        <a:bodyPr/>
        <a:lstStyle/>
        <a:p>
          <a:pPr rtl="1"/>
          <a:endParaRPr lang="fa-IR"/>
        </a:p>
      </dgm:t>
    </dgm:pt>
    <dgm:pt modelId="{5C62417D-BDA8-434D-9923-687F38061343}" type="sibTrans" cxnId="{7F4B13AD-FBF6-428B-988B-21386BF355D9}">
      <dgm:prSet/>
      <dgm:spPr/>
      <dgm:t>
        <a:bodyPr/>
        <a:lstStyle/>
        <a:p>
          <a:pPr rtl="1"/>
          <a:endParaRPr lang="fa-IR"/>
        </a:p>
      </dgm:t>
    </dgm:pt>
    <dgm:pt modelId="{64CF3D89-CFD1-4ADB-ADD0-B594707213F9}">
      <dgm:prSet/>
      <dgm:spPr/>
      <dgm:t>
        <a:bodyPr/>
        <a:lstStyle/>
        <a:p>
          <a:pPr rtl="1"/>
          <a:r>
            <a:rPr lang="fa-IR"/>
            <a:t>هواي آلوده</a:t>
          </a:r>
        </a:p>
      </dgm:t>
    </dgm:pt>
    <dgm:pt modelId="{D702E0CB-6287-4A26-94BC-4ED09A8A057E}" type="parTrans" cxnId="{7C40A183-A59D-4592-BFDA-28038BC5CC9F}">
      <dgm:prSet/>
      <dgm:spPr/>
      <dgm:t>
        <a:bodyPr/>
        <a:lstStyle/>
        <a:p>
          <a:pPr rtl="1"/>
          <a:endParaRPr lang="fa-IR"/>
        </a:p>
      </dgm:t>
    </dgm:pt>
    <dgm:pt modelId="{A6D21CA4-32D0-4B8C-ACA1-7DDCEDE0BB7B}" type="sibTrans" cxnId="{7C40A183-A59D-4592-BFDA-28038BC5CC9F}">
      <dgm:prSet/>
      <dgm:spPr/>
      <dgm:t>
        <a:bodyPr/>
        <a:lstStyle/>
        <a:p>
          <a:pPr rtl="1"/>
          <a:endParaRPr lang="fa-IR"/>
        </a:p>
      </dgm:t>
    </dgm:pt>
    <dgm:pt modelId="{628D1C4F-780F-4F80-A965-5FD2D59E8278}">
      <dgm:prSet/>
      <dgm:spPr/>
      <dgm:t>
        <a:bodyPr/>
        <a:lstStyle/>
        <a:p>
          <a:pPr rtl="1"/>
          <a:r>
            <a:rPr lang="fa-IR"/>
            <a:t>آلودگي‌هاي طبيعي</a:t>
          </a:r>
        </a:p>
      </dgm:t>
    </dgm:pt>
    <dgm:pt modelId="{D5EC5FD4-920F-4709-A200-59750E48F14C}" type="parTrans" cxnId="{40A96A7B-C809-438D-A203-7F8545679B22}">
      <dgm:prSet/>
      <dgm:spPr/>
      <dgm:t>
        <a:bodyPr/>
        <a:lstStyle/>
        <a:p>
          <a:pPr rtl="1"/>
          <a:endParaRPr lang="fa-IR"/>
        </a:p>
      </dgm:t>
    </dgm:pt>
    <dgm:pt modelId="{7CE9FA78-79D3-4A88-B7AC-5F03BF1B73C8}" type="sibTrans" cxnId="{40A96A7B-C809-438D-A203-7F8545679B22}">
      <dgm:prSet/>
      <dgm:spPr/>
      <dgm:t>
        <a:bodyPr/>
        <a:lstStyle/>
        <a:p>
          <a:pPr rtl="1"/>
          <a:endParaRPr lang="fa-IR"/>
        </a:p>
      </dgm:t>
    </dgm:pt>
    <dgm:pt modelId="{8512C61F-81DD-41EF-BED8-83CB301EFB1B}">
      <dgm:prSet/>
      <dgm:spPr/>
      <dgm:t>
        <a:bodyPr/>
        <a:lstStyle/>
        <a:p>
          <a:pPr rtl="1"/>
          <a:r>
            <a:rPr lang="fa-IR"/>
            <a:t>انسان و آلودگي هوا</a:t>
          </a:r>
        </a:p>
      </dgm:t>
    </dgm:pt>
    <dgm:pt modelId="{6651EE1A-5949-48A6-B989-7286E6AB8A60}" type="parTrans" cxnId="{CF65B138-2FE3-4DD3-88A1-D062927C23E2}">
      <dgm:prSet/>
      <dgm:spPr/>
      <dgm:t>
        <a:bodyPr/>
        <a:lstStyle/>
        <a:p>
          <a:pPr rtl="1"/>
          <a:endParaRPr lang="fa-IR"/>
        </a:p>
      </dgm:t>
    </dgm:pt>
    <dgm:pt modelId="{EF185DBB-5B63-4B45-A20C-0BF7112C2C19}" type="sibTrans" cxnId="{CF65B138-2FE3-4DD3-88A1-D062927C23E2}">
      <dgm:prSet/>
      <dgm:spPr/>
      <dgm:t>
        <a:bodyPr/>
        <a:lstStyle/>
        <a:p>
          <a:pPr rtl="1"/>
          <a:endParaRPr lang="fa-IR"/>
        </a:p>
      </dgm:t>
    </dgm:pt>
    <dgm:pt modelId="{460CEAB4-1A1D-4119-A661-FF7CF449F99A}">
      <dgm:prSet/>
      <dgm:spPr/>
      <dgm:t>
        <a:bodyPr/>
        <a:lstStyle/>
        <a:p>
          <a:pPr rtl="1"/>
          <a:r>
            <a:rPr lang="fa-IR"/>
            <a:t>اوزون، مولكولي با دو چهره</a:t>
          </a:r>
        </a:p>
      </dgm:t>
    </dgm:pt>
    <dgm:pt modelId="{9585BF85-5A05-4670-A1DC-CF9BD5354920}" type="parTrans" cxnId="{72BA58B5-E00D-410F-A404-D2590E8E4436}">
      <dgm:prSet/>
      <dgm:spPr/>
      <dgm:t>
        <a:bodyPr/>
        <a:lstStyle/>
        <a:p>
          <a:pPr rtl="1"/>
          <a:endParaRPr lang="fa-IR"/>
        </a:p>
      </dgm:t>
    </dgm:pt>
    <dgm:pt modelId="{019E6C69-0B54-48DE-AA17-313F2AA4EBF3}" type="sibTrans" cxnId="{72BA58B5-E00D-410F-A404-D2590E8E4436}">
      <dgm:prSet/>
      <dgm:spPr/>
      <dgm:t>
        <a:bodyPr/>
        <a:lstStyle/>
        <a:p>
          <a:pPr rtl="1"/>
          <a:endParaRPr lang="fa-IR"/>
        </a:p>
      </dgm:t>
    </dgm:pt>
    <dgm:pt modelId="{5F9B5561-0FED-4E2B-9D75-440C484C11FC}">
      <dgm:prSet/>
      <dgm:spPr/>
      <dgm:t>
        <a:bodyPr/>
        <a:lstStyle/>
        <a:p>
          <a:pPr rtl="1"/>
          <a:r>
            <a:rPr lang="fa-IR"/>
            <a:t>لايه‌هاي هوا كره</a:t>
          </a:r>
        </a:p>
      </dgm:t>
    </dgm:pt>
    <dgm:pt modelId="{AC4FBC89-A806-4520-BE02-DE6FD12060CA}" type="parTrans" cxnId="{974BEB69-5EAF-4FB5-B571-D2A62AB1517D}">
      <dgm:prSet/>
      <dgm:spPr/>
      <dgm:t>
        <a:bodyPr/>
        <a:lstStyle/>
        <a:p>
          <a:pPr rtl="1"/>
          <a:endParaRPr lang="fa-IR"/>
        </a:p>
      </dgm:t>
    </dgm:pt>
    <dgm:pt modelId="{F512CE94-E600-4668-A7EA-B13B3E949A98}" type="sibTrans" cxnId="{974BEB69-5EAF-4FB5-B571-D2A62AB1517D}">
      <dgm:prSet/>
      <dgm:spPr/>
      <dgm:t>
        <a:bodyPr/>
        <a:lstStyle/>
        <a:p>
          <a:pPr rtl="1"/>
          <a:endParaRPr lang="fa-IR"/>
        </a:p>
      </dgm:t>
    </dgm:pt>
    <dgm:pt modelId="{DB02ABDE-A46B-4027-AC1E-6B5C36A63ECF}">
      <dgm:prSet/>
      <dgm:spPr/>
      <dgm:t>
        <a:bodyPr/>
        <a:lstStyle/>
        <a:p>
          <a:pPr rtl="1"/>
          <a:r>
            <a:rPr lang="fa-IR"/>
            <a:t>نظريه جنبشي مولكولي گازها</a:t>
          </a:r>
        </a:p>
      </dgm:t>
    </dgm:pt>
    <dgm:pt modelId="{5CC24135-CD06-4B0F-93A1-E53E646DC2E8}" type="parTrans" cxnId="{6DFD8521-1713-4192-84C1-38EADB1EB0AD}">
      <dgm:prSet/>
      <dgm:spPr/>
      <dgm:t>
        <a:bodyPr/>
        <a:lstStyle/>
        <a:p>
          <a:pPr rtl="1"/>
          <a:endParaRPr lang="fa-IR"/>
        </a:p>
      </dgm:t>
    </dgm:pt>
    <dgm:pt modelId="{8BC6E657-C17B-440C-8EBF-9D9F67C47799}" type="sibTrans" cxnId="{6DFD8521-1713-4192-84C1-38EADB1EB0AD}">
      <dgm:prSet/>
      <dgm:spPr/>
      <dgm:t>
        <a:bodyPr/>
        <a:lstStyle/>
        <a:p>
          <a:pPr rtl="1"/>
          <a:endParaRPr lang="fa-IR"/>
        </a:p>
      </dgm:t>
    </dgm:pt>
    <dgm:pt modelId="{A490597F-13FC-4775-8BBF-961AA1A24D65}">
      <dgm:prSet/>
      <dgm:spPr/>
      <dgm:t>
        <a:bodyPr/>
        <a:lstStyle/>
        <a:p>
          <a:pPr rtl="1"/>
          <a:r>
            <a:rPr lang="fa-IR"/>
            <a:t>اثر گلخانه‌اي</a:t>
          </a:r>
        </a:p>
      </dgm:t>
    </dgm:pt>
    <dgm:pt modelId="{52AA407B-3714-4ED4-983F-C375CDA27E7C}" type="parTrans" cxnId="{F0194AD1-CEE1-46BC-AB05-C6A2B898F46F}">
      <dgm:prSet/>
      <dgm:spPr/>
      <dgm:t>
        <a:bodyPr/>
        <a:lstStyle/>
        <a:p>
          <a:pPr rtl="1"/>
          <a:endParaRPr lang="fa-IR"/>
        </a:p>
      </dgm:t>
    </dgm:pt>
    <dgm:pt modelId="{65E2616F-287D-4855-B102-A1D490527893}" type="sibTrans" cxnId="{F0194AD1-CEE1-46BC-AB05-C6A2B898F46F}">
      <dgm:prSet/>
      <dgm:spPr/>
      <dgm:t>
        <a:bodyPr/>
        <a:lstStyle/>
        <a:p>
          <a:pPr rtl="1"/>
          <a:endParaRPr lang="fa-IR"/>
        </a:p>
      </dgm:t>
    </dgm:pt>
    <dgm:pt modelId="{ECA64DE7-9AB0-4D03-B3FF-78D14AA2A13A}">
      <dgm:prSet/>
      <dgm:spPr/>
      <dgm:t>
        <a:bodyPr/>
        <a:lstStyle/>
        <a:p>
          <a:pPr rtl="1"/>
          <a:r>
            <a:rPr lang="fa-IR"/>
            <a:t>لايه اوزون</a:t>
          </a:r>
        </a:p>
      </dgm:t>
    </dgm:pt>
    <dgm:pt modelId="{438F2FE9-A482-4466-A334-F216839E9416}" type="parTrans" cxnId="{D1E15CAC-40EB-4554-81C7-015C1ECE3817}">
      <dgm:prSet/>
      <dgm:spPr/>
      <dgm:t>
        <a:bodyPr/>
        <a:lstStyle/>
        <a:p>
          <a:pPr rtl="1"/>
          <a:endParaRPr lang="fa-IR"/>
        </a:p>
      </dgm:t>
    </dgm:pt>
    <dgm:pt modelId="{26B0612A-5CC6-4666-B3BC-3836177B2C66}" type="sibTrans" cxnId="{D1E15CAC-40EB-4554-81C7-015C1ECE3817}">
      <dgm:prSet/>
      <dgm:spPr/>
      <dgm:t>
        <a:bodyPr/>
        <a:lstStyle/>
        <a:p>
          <a:pPr rtl="1"/>
          <a:endParaRPr lang="fa-IR"/>
        </a:p>
      </dgm:t>
    </dgm:pt>
    <dgm:pt modelId="{8ACA5B1C-4BED-4C93-9056-AAC5778A9762}">
      <dgm:prSet/>
      <dgm:spPr/>
      <dgm:t>
        <a:bodyPr/>
        <a:lstStyle/>
        <a:p>
          <a:pPr rtl="1"/>
          <a:r>
            <a:rPr lang="fa-IR"/>
            <a:t>باران اسيدي</a:t>
          </a:r>
        </a:p>
      </dgm:t>
    </dgm:pt>
    <dgm:pt modelId="{2E428832-63AA-44D4-9423-098289B13F5E}" type="parTrans" cxnId="{C83F2109-529C-4C11-9101-67F7F7015000}">
      <dgm:prSet/>
      <dgm:spPr/>
      <dgm:t>
        <a:bodyPr/>
        <a:lstStyle/>
        <a:p>
          <a:pPr rtl="1"/>
          <a:endParaRPr lang="fa-IR"/>
        </a:p>
      </dgm:t>
    </dgm:pt>
    <dgm:pt modelId="{F69B8E3A-7531-43BD-ACFF-518127058480}" type="sibTrans" cxnId="{C83F2109-529C-4C11-9101-67F7F7015000}">
      <dgm:prSet/>
      <dgm:spPr/>
      <dgm:t>
        <a:bodyPr/>
        <a:lstStyle/>
        <a:p>
          <a:pPr rtl="1"/>
          <a:endParaRPr lang="fa-IR"/>
        </a:p>
      </dgm:t>
    </dgm:pt>
    <dgm:pt modelId="{AE010D1E-3F17-42CC-A7DA-8DA86C1B1A26}">
      <dgm:prSet/>
      <dgm:spPr/>
      <dgm:t>
        <a:bodyPr/>
        <a:lstStyle/>
        <a:p>
          <a:pPr rtl="1"/>
          <a:r>
            <a:rPr lang="fa-IR"/>
            <a:t>كنترل آلودگي</a:t>
          </a:r>
        </a:p>
      </dgm:t>
    </dgm:pt>
    <dgm:pt modelId="{0D8BCF5B-7D66-48BE-A58B-2A1912C5021C}" type="parTrans" cxnId="{256FA071-FDB6-403E-99CD-3FA11527934D}">
      <dgm:prSet/>
      <dgm:spPr/>
      <dgm:t>
        <a:bodyPr/>
        <a:lstStyle/>
        <a:p>
          <a:pPr rtl="1"/>
          <a:endParaRPr lang="fa-IR"/>
        </a:p>
      </dgm:t>
    </dgm:pt>
    <dgm:pt modelId="{F2398704-0687-48FD-95FB-87435F853925}" type="sibTrans" cxnId="{256FA071-FDB6-403E-99CD-3FA11527934D}">
      <dgm:prSet/>
      <dgm:spPr/>
      <dgm:t>
        <a:bodyPr/>
        <a:lstStyle/>
        <a:p>
          <a:pPr rtl="1"/>
          <a:endParaRPr lang="fa-IR"/>
        </a:p>
      </dgm:t>
    </dgm:pt>
    <dgm:pt modelId="{F04BDF82-88F8-48AD-AAAE-A25CFC1ACF9F}" type="pres">
      <dgm:prSet presAssocID="{189174B2-0499-4597-83CB-CBB1EE4DF18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fa-IR"/>
        </a:p>
      </dgm:t>
    </dgm:pt>
    <dgm:pt modelId="{0A0B0FA3-115B-4582-86BF-AFA38BE11268}" type="pres">
      <dgm:prSet presAssocID="{C39F1FCE-DB08-470A-9DD5-C7869DD600A5}" presName="hierRoot1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fa-IR"/>
        </a:p>
      </dgm:t>
    </dgm:pt>
    <dgm:pt modelId="{D7FF7E02-89AC-4B50-A37D-E8D98F1EFB72}" type="pres">
      <dgm:prSet presAssocID="{C39F1FCE-DB08-470A-9DD5-C7869DD600A5}" presName="rootComposite1" presStyleCnt="0"/>
      <dgm:spPr/>
      <dgm:t>
        <a:bodyPr/>
        <a:lstStyle/>
        <a:p>
          <a:pPr rtl="1"/>
          <a:endParaRPr lang="fa-IR"/>
        </a:p>
      </dgm:t>
    </dgm:pt>
    <dgm:pt modelId="{33180163-7A91-4960-8BD5-CD9634B29BA1}" type="pres">
      <dgm:prSet presAssocID="{C39F1FCE-DB08-470A-9DD5-C7869DD600A5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05DFD881-687D-4F2D-96E6-0E6FF9880A32}" type="pres">
      <dgm:prSet presAssocID="{C39F1FCE-DB08-470A-9DD5-C7869DD600A5}" presName="rootConnector1" presStyleLbl="node1" presStyleIdx="0" presStyleCnt="0"/>
      <dgm:spPr/>
      <dgm:t>
        <a:bodyPr/>
        <a:lstStyle/>
        <a:p>
          <a:pPr rtl="1"/>
          <a:endParaRPr lang="fa-IR"/>
        </a:p>
      </dgm:t>
    </dgm:pt>
    <dgm:pt modelId="{2CB68AFF-41B6-45CD-A14B-C981F03F33A4}" type="pres">
      <dgm:prSet presAssocID="{C39F1FCE-DB08-470A-9DD5-C7869DD600A5}" presName="hierChild2" presStyleCnt="0"/>
      <dgm:spPr/>
      <dgm:t>
        <a:bodyPr/>
        <a:lstStyle/>
        <a:p>
          <a:pPr rtl="1"/>
          <a:endParaRPr lang="fa-IR"/>
        </a:p>
      </dgm:t>
    </dgm:pt>
    <dgm:pt modelId="{B7D84E88-697A-4771-9317-7FF23B6702CF}" type="pres">
      <dgm:prSet presAssocID="{6BD0F902-3F82-4B2F-A3B5-B4868B2A7B36}" presName="Name37" presStyleLbl="parChTrans1D2" presStyleIdx="0" presStyleCnt="4"/>
      <dgm:spPr/>
      <dgm:t>
        <a:bodyPr/>
        <a:lstStyle/>
        <a:p>
          <a:pPr rtl="1"/>
          <a:endParaRPr lang="fa-IR"/>
        </a:p>
      </dgm:t>
    </dgm:pt>
    <dgm:pt modelId="{BD2B7AB7-DD8D-4BF2-BB5B-FEBF7BC1D067}" type="pres">
      <dgm:prSet presAssocID="{519C8537-AF50-41F3-A9E4-C204D7097CE9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fa-IR"/>
        </a:p>
      </dgm:t>
    </dgm:pt>
    <dgm:pt modelId="{451DAD23-EDBC-4D5F-8C04-B064ED71A7EE}" type="pres">
      <dgm:prSet presAssocID="{519C8537-AF50-41F3-A9E4-C204D7097CE9}" presName="rootComposite" presStyleCnt="0"/>
      <dgm:spPr/>
      <dgm:t>
        <a:bodyPr/>
        <a:lstStyle/>
        <a:p>
          <a:pPr rtl="1"/>
          <a:endParaRPr lang="fa-IR"/>
        </a:p>
      </dgm:t>
    </dgm:pt>
    <dgm:pt modelId="{59D98DE5-A7DF-419C-945B-E9D88DCD6630}" type="pres">
      <dgm:prSet presAssocID="{519C8537-AF50-41F3-A9E4-C204D7097CE9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CB87BA18-21B2-4D32-BFEC-A3706A777581}" type="pres">
      <dgm:prSet presAssocID="{519C8537-AF50-41F3-A9E4-C204D7097CE9}" presName="rootConnector" presStyleLbl="node2" presStyleIdx="0" presStyleCnt="4"/>
      <dgm:spPr/>
      <dgm:t>
        <a:bodyPr/>
        <a:lstStyle/>
        <a:p>
          <a:pPr rtl="1"/>
          <a:endParaRPr lang="fa-IR"/>
        </a:p>
      </dgm:t>
    </dgm:pt>
    <dgm:pt modelId="{B1F5C8B6-36FD-4C06-B8D5-BE5A89F4F930}" type="pres">
      <dgm:prSet presAssocID="{519C8537-AF50-41F3-A9E4-C204D7097CE9}" presName="hierChild4" presStyleCnt="0"/>
      <dgm:spPr/>
      <dgm:t>
        <a:bodyPr/>
        <a:lstStyle/>
        <a:p>
          <a:pPr rtl="1"/>
          <a:endParaRPr lang="fa-IR"/>
        </a:p>
      </dgm:t>
    </dgm:pt>
    <dgm:pt modelId="{229EC303-3A51-4D59-9B42-FCEF184AC908}" type="pres">
      <dgm:prSet presAssocID="{4551644E-D0F7-4EE4-A962-0683F6FA8B81}" presName="Name37" presStyleLbl="parChTrans1D3" presStyleIdx="0" presStyleCnt="20"/>
      <dgm:spPr/>
      <dgm:t>
        <a:bodyPr/>
        <a:lstStyle/>
        <a:p>
          <a:pPr rtl="1"/>
          <a:endParaRPr lang="fa-IR"/>
        </a:p>
      </dgm:t>
    </dgm:pt>
    <dgm:pt modelId="{652184E1-F2DB-47C8-8E70-10FD4DC0D530}" type="pres">
      <dgm:prSet presAssocID="{290C7A0F-6396-4ACD-8CED-370C73E8BD54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fa-IR"/>
        </a:p>
      </dgm:t>
    </dgm:pt>
    <dgm:pt modelId="{74217F46-6D83-4582-9B50-653934C7BC22}" type="pres">
      <dgm:prSet presAssocID="{290C7A0F-6396-4ACD-8CED-370C73E8BD54}" presName="rootComposite" presStyleCnt="0"/>
      <dgm:spPr/>
      <dgm:t>
        <a:bodyPr/>
        <a:lstStyle/>
        <a:p>
          <a:pPr rtl="1"/>
          <a:endParaRPr lang="fa-IR"/>
        </a:p>
      </dgm:t>
    </dgm:pt>
    <dgm:pt modelId="{A0945FB8-A42B-4440-A11F-AADD922A8CEA}" type="pres">
      <dgm:prSet presAssocID="{290C7A0F-6396-4ACD-8CED-370C73E8BD54}" presName="rootText" presStyleLbl="node3" presStyleIdx="0" presStyleCnt="20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472D66D9-EA86-4082-B132-926EC72B8722}" type="pres">
      <dgm:prSet presAssocID="{290C7A0F-6396-4ACD-8CED-370C73E8BD54}" presName="rootConnector" presStyleLbl="node3" presStyleIdx="0" presStyleCnt="20"/>
      <dgm:spPr/>
      <dgm:t>
        <a:bodyPr/>
        <a:lstStyle/>
        <a:p>
          <a:pPr rtl="1"/>
          <a:endParaRPr lang="fa-IR"/>
        </a:p>
      </dgm:t>
    </dgm:pt>
    <dgm:pt modelId="{39929B82-1DE3-4084-876A-7E7E481C509A}" type="pres">
      <dgm:prSet presAssocID="{290C7A0F-6396-4ACD-8CED-370C73E8BD54}" presName="hierChild4" presStyleCnt="0"/>
      <dgm:spPr/>
      <dgm:t>
        <a:bodyPr/>
        <a:lstStyle/>
        <a:p>
          <a:pPr rtl="1"/>
          <a:endParaRPr lang="fa-IR"/>
        </a:p>
      </dgm:t>
    </dgm:pt>
    <dgm:pt modelId="{D5513483-BBFA-45B8-A5CC-4D5298C0A378}" type="pres">
      <dgm:prSet presAssocID="{290C7A0F-6396-4ACD-8CED-370C73E8BD54}" presName="hierChild5" presStyleCnt="0"/>
      <dgm:spPr/>
      <dgm:t>
        <a:bodyPr/>
        <a:lstStyle/>
        <a:p>
          <a:pPr rtl="1"/>
          <a:endParaRPr lang="fa-IR"/>
        </a:p>
      </dgm:t>
    </dgm:pt>
    <dgm:pt modelId="{A8F5ABBA-4230-4EE0-9AB6-6758EE834786}" type="pres">
      <dgm:prSet presAssocID="{2CA413D0-7387-4420-9D69-BD95B7AAB133}" presName="Name37" presStyleLbl="parChTrans1D3" presStyleIdx="1" presStyleCnt="20"/>
      <dgm:spPr/>
      <dgm:t>
        <a:bodyPr/>
        <a:lstStyle/>
        <a:p>
          <a:pPr rtl="1"/>
          <a:endParaRPr lang="fa-IR"/>
        </a:p>
      </dgm:t>
    </dgm:pt>
    <dgm:pt modelId="{8245BA2D-0E0B-44EA-AE4D-81F09663DFB4}" type="pres">
      <dgm:prSet presAssocID="{1CD840E0-402F-44BF-B89F-211881C80FDF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fa-IR"/>
        </a:p>
      </dgm:t>
    </dgm:pt>
    <dgm:pt modelId="{6754D123-67E6-40A2-A5E1-10265E86EFAE}" type="pres">
      <dgm:prSet presAssocID="{1CD840E0-402F-44BF-B89F-211881C80FDF}" presName="rootComposite" presStyleCnt="0"/>
      <dgm:spPr/>
      <dgm:t>
        <a:bodyPr/>
        <a:lstStyle/>
        <a:p>
          <a:pPr rtl="1"/>
          <a:endParaRPr lang="fa-IR"/>
        </a:p>
      </dgm:t>
    </dgm:pt>
    <dgm:pt modelId="{FA76C829-210D-43D8-BD5F-A6C80A9DBEFB}" type="pres">
      <dgm:prSet presAssocID="{1CD840E0-402F-44BF-B89F-211881C80FDF}" presName="rootText" presStyleLbl="node3" presStyleIdx="1" presStyleCnt="20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5FB68545-F981-4272-9B99-E225FE93333D}" type="pres">
      <dgm:prSet presAssocID="{1CD840E0-402F-44BF-B89F-211881C80FDF}" presName="rootConnector" presStyleLbl="node3" presStyleIdx="1" presStyleCnt="20"/>
      <dgm:spPr/>
      <dgm:t>
        <a:bodyPr/>
        <a:lstStyle/>
        <a:p>
          <a:pPr rtl="1"/>
          <a:endParaRPr lang="fa-IR"/>
        </a:p>
      </dgm:t>
    </dgm:pt>
    <dgm:pt modelId="{AD8C4F25-9BD2-4B31-A135-647016826392}" type="pres">
      <dgm:prSet presAssocID="{1CD840E0-402F-44BF-B89F-211881C80FDF}" presName="hierChild4" presStyleCnt="0"/>
      <dgm:spPr/>
      <dgm:t>
        <a:bodyPr/>
        <a:lstStyle/>
        <a:p>
          <a:pPr rtl="1"/>
          <a:endParaRPr lang="fa-IR"/>
        </a:p>
      </dgm:t>
    </dgm:pt>
    <dgm:pt modelId="{D50E6193-FFA9-49B8-B5A4-039BCC5E5A55}" type="pres">
      <dgm:prSet presAssocID="{1CD840E0-402F-44BF-B89F-211881C80FDF}" presName="hierChild5" presStyleCnt="0"/>
      <dgm:spPr/>
      <dgm:t>
        <a:bodyPr/>
        <a:lstStyle/>
        <a:p>
          <a:pPr rtl="1"/>
          <a:endParaRPr lang="fa-IR"/>
        </a:p>
      </dgm:t>
    </dgm:pt>
    <dgm:pt modelId="{B3919FEA-75AD-450C-8D4E-A1A46B3368CA}" type="pres">
      <dgm:prSet presAssocID="{AC4FBC89-A806-4520-BE02-DE6FD12060CA}" presName="Name37" presStyleLbl="parChTrans1D3" presStyleIdx="2" presStyleCnt="20"/>
      <dgm:spPr/>
      <dgm:t>
        <a:bodyPr/>
        <a:lstStyle/>
        <a:p>
          <a:pPr rtl="1"/>
          <a:endParaRPr lang="fa-IR"/>
        </a:p>
      </dgm:t>
    </dgm:pt>
    <dgm:pt modelId="{CAB41E1A-C18A-4D8D-9E3A-48F479DD17D6}" type="pres">
      <dgm:prSet presAssocID="{5F9B5561-0FED-4E2B-9D75-440C484C11FC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fa-IR"/>
        </a:p>
      </dgm:t>
    </dgm:pt>
    <dgm:pt modelId="{D2C6BDD6-EADE-44C0-AB76-CE537B002DAE}" type="pres">
      <dgm:prSet presAssocID="{5F9B5561-0FED-4E2B-9D75-440C484C11FC}" presName="rootComposite" presStyleCnt="0"/>
      <dgm:spPr/>
      <dgm:t>
        <a:bodyPr/>
        <a:lstStyle/>
        <a:p>
          <a:pPr rtl="1"/>
          <a:endParaRPr lang="fa-IR"/>
        </a:p>
      </dgm:t>
    </dgm:pt>
    <dgm:pt modelId="{436E22BD-9B9B-44B6-8001-FED241F660BC}" type="pres">
      <dgm:prSet presAssocID="{5F9B5561-0FED-4E2B-9D75-440C484C11FC}" presName="rootText" presStyleLbl="node3" presStyleIdx="2" presStyleCnt="20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8BEE8DD1-293B-486A-9A5C-6FB8E56094C8}" type="pres">
      <dgm:prSet presAssocID="{5F9B5561-0FED-4E2B-9D75-440C484C11FC}" presName="rootConnector" presStyleLbl="node3" presStyleIdx="2" presStyleCnt="20"/>
      <dgm:spPr/>
      <dgm:t>
        <a:bodyPr/>
        <a:lstStyle/>
        <a:p>
          <a:pPr rtl="1"/>
          <a:endParaRPr lang="fa-IR"/>
        </a:p>
      </dgm:t>
    </dgm:pt>
    <dgm:pt modelId="{FD431C76-7EDE-4E63-A0D7-04E120511781}" type="pres">
      <dgm:prSet presAssocID="{5F9B5561-0FED-4E2B-9D75-440C484C11FC}" presName="hierChild4" presStyleCnt="0"/>
      <dgm:spPr/>
      <dgm:t>
        <a:bodyPr/>
        <a:lstStyle/>
        <a:p>
          <a:pPr rtl="1"/>
          <a:endParaRPr lang="fa-IR"/>
        </a:p>
      </dgm:t>
    </dgm:pt>
    <dgm:pt modelId="{8EEC09F5-1D6E-4CE8-AD9A-80ABCFBCE703}" type="pres">
      <dgm:prSet presAssocID="{5F9B5561-0FED-4E2B-9D75-440C484C11FC}" presName="hierChild5" presStyleCnt="0"/>
      <dgm:spPr/>
      <dgm:t>
        <a:bodyPr/>
        <a:lstStyle/>
        <a:p>
          <a:pPr rtl="1"/>
          <a:endParaRPr lang="fa-IR"/>
        </a:p>
      </dgm:t>
    </dgm:pt>
    <dgm:pt modelId="{118D988F-9E22-4F66-9B33-80045970A197}" type="pres">
      <dgm:prSet presAssocID="{519C8537-AF50-41F3-A9E4-C204D7097CE9}" presName="hierChild5" presStyleCnt="0"/>
      <dgm:spPr/>
      <dgm:t>
        <a:bodyPr/>
        <a:lstStyle/>
        <a:p>
          <a:pPr rtl="1"/>
          <a:endParaRPr lang="fa-IR"/>
        </a:p>
      </dgm:t>
    </dgm:pt>
    <dgm:pt modelId="{882FD97E-6EBC-4EBC-B614-76897B5BE676}" type="pres">
      <dgm:prSet presAssocID="{710F7561-25CB-4A30-BDA3-FA61BC5A11F3}" presName="Name37" presStyleLbl="parChTrans1D2" presStyleIdx="1" presStyleCnt="4"/>
      <dgm:spPr/>
      <dgm:t>
        <a:bodyPr/>
        <a:lstStyle/>
        <a:p>
          <a:pPr rtl="1"/>
          <a:endParaRPr lang="fa-IR"/>
        </a:p>
      </dgm:t>
    </dgm:pt>
    <dgm:pt modelId="{DE6D7CB7-86F7-4783-A280-7B0A551E4C8B}" type="pres">
      <dgm:prSet presAssocID="{5BA73271-9E2E-4D6E-A782-CA3275B59931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fa-IR"/>
        </a:p>
      </dgm:t>
    </dgm:pt>
    <dgm:pt modelId="{2E630DDE-34CF-4F08-A23D-245D96FC2461}" type="pres">
      <dgm:prSet presAssocID="{5BA73271-9E2E-4D6E-A782-CA3275B59931}" presName="rootComposite" presStyleCnt="0"/>
      <dgm:spPr/>
      <dgm:t>
        <a:bodyPr/>
        <a:lstStyle/>
        <a:p>
          <a:pPr rtl="1"/>
          <a:endParaRPr lang="fa-IR"/>
        </a:p>
      </dgm:t>
    </dgm:pt>
    <dgm:pt modelId="{F453B0D7-9D17-4E75-85EC-78658D331605}" type="pres">
      <dgm:prSet presAssocID="{5BA73271-9E2E-4D6E-A782-CA3275B59931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7E5F8455-E877-45C8-94F4-AD8EE128098B}" type="pres">
      <dgm:prSet presAssocID="{5BA73271-9E2E-4D6E-A782-CA3275B59931}" presName="rootConnector" presStyleLbl="node2" presStyleIdx="1" presStyleCnt="4"/>
      <dgm:spPr/>
      <dgm:t>
        <a:bodyPr/>
        <a:lstStyle/>
        <a:p>
          <a:pPr rtl="1"/>
          <a:endParaRPr lang="fa-IR"/>
        </a:p>
      </dgm:t>
    </dgm:pt>
    <dgm:pt modelId="{C2F77079-65CF-4827-B476-D4ADE0745690}" type="pres">
      <dgm:prSet presAssocID="{5BA73271-9E2E-4D6E-A782-CA3275B59931}" presName="hierChild4" presStyleCnt="0"/>
      <dgm:spPr/>
      <dgm:t>
        <a:bodyPr/>
        <a:lstStyle/>
        <a:p>
          <a:pPr rtl="1"/>
          <a:endParaRPr lang="fa-IR"/>
        </a:p>
      </dgm:t>
    </dgm:pt>
    <dgm:pt modelId="{CBD8D0BD-B16E-4131-864A-896F3EB85262}" type="pres">
      <dgm:prSet presAssocID="{70AFE981-6154-4122-B2E5-8DB4040F3A66}" presName="Name37" presStyleLbl="parChTrans1D3" presStyleIdx="3" presStyleCnt="20"/>
      <dgm:spPr/>
      <dgm:t>
        <a:bodyPr/>
        <a:lstStyle/>
        <a:p>
          <a:pPr rtl="1"/>
          <a:endParaRPr lang="fa-IR"/>
        </a:p>
      </dgm:t>
    </dgm:pt>
    <dgm:pt modelId="{ECAE545C-97C7-4264-B4A5-D34E08B39F4E}" type="pres">
      <dgm:prSet presAssocID="{09113C8D-ED97-4239-918F-2F340796E0A8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fa-IR"/>
        </a:p>
      </dgm:t>
    </dgm:pt>
    <dgm:pt modelId="{D6EC46E0-0F6C-478C-9F0C-68C4CC01D685}" type="pres">
      <dgm:prSet presAssocID="{09113C8D-ED97-4239-918F-2F340796E0A8}" presName="rootComposite" presStyleCnt="0"/>
      <dgm:spPr/>
      <dgm:t>
        <a:bodyPr/>
        <a:lstStyle/>
        <a:p>
          <a:pPr rtl="1"/>
          <a:endParaRPr lang="fa-IR"/>
        </a:p>
      </dgm:t>
    </dgm:pt>
    <dgm:pt modelId="{0666A4C0-4603-475F-847D-5E4110E8B3D8}" type="pres">
      <dgm:prSet presAssocID="{09113C8D-ED97-4239-918F-2F340796E0A8}" presName="rootText" presStyleLbl="node3" presStyleIdx="3" presStyleCnt="20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3B1732D7-FCFD-45BC-8AAA-7BC73CA75C2B}" type="pres">
      <dgm:prSet presAssocID="{09113C8D-ED97-4239-918F-2F340796E0A8}" presName="rootConnector" presStyleLbl="node3" presStyleIdx="3" presStyleCnt="20"/>
      <dgm:spPr/>
      <dgm:t>
        <a:bodyPr/>
        <a:lstStyle/>
        <a:p>
          <a:pPr rtl="1"/>
          <a:endParaRPr lang="fa-IR"/>
        </a:p>
      </dgm:t>
    </dgm:pt>
    <dgm:pt modelId="{6F26885D-D251-43A1-961E-CFF87A8566EE}" type="pres">
      <dgm:prSet presAssocID="{09113C8D-ED97-4239-918F-2F340796E0A8}" presName="hierChild4" presStyleCnt="0"/>
      <dgm:spPr/>
      <dgm:t>
        <a:bodyPr/>
        <a:lstStyle/>
        <a:p>
          <a:pPr rtl="1"/>
          <a:endParaRPr lang="fa-IR"/>
        </a:p>
      </dgm:t>
    </dgm:pt>
    <dgm:pt modelId="{960136ED-8D48-410C-B513-02E687967AA2}" type="pres">
      <dgm:prSet presAssocID="{09113C8D-ED97-4239-918F-2F340796E0A8}" presName="hierChild5" presStyleCnt="0"/>
      <dgm:spPr/>
      <dgm:t>
        <a:bodyPr/>
        <a:lstStyle/>
        <a:p>
          <a:pPr rtl="1"/>
          <a:endParaRPr lang="fa-IR"/>
        </a:p>
      </dgm:t>
    </dgm:pt>
    <dgm:pt modelId="{DD4DA609-342F-47E9-8642-468465D4EBE5}" type="pres">
      <dgm:prSet presAssocID="{D662B959-00BD-40CE-A9F4-C36F8C9405F2}" presName="Name37" presStyleLbl="parChTrans1D3" presStyleIdx="4" presStyleCnt="20"/>
      <dgm:spPr/>
      <dgm:t>
        <a:bodyPr/>
        <a:lstStyle/>
        <a:p>
          <a:pPr rtl="1"/>
          <a:endParaRPr lang="fa-IR"/>
        </a:p>
      </dgm:t>
    </dgm:pt>
    <dgm:pt modelId="{276B6E53-346E-466E-917C-45D04F904984}" type="pres">
      <dgm:prSet presAssocID="{E80F48FF-D6AC-4E11-87A7-AC5249076501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fa-IR"/>
        </a:p>
      </dgm:t>
    </dgm:pt>
    <dgm:pt modelId="{FE8D467E-8E05-4061-A078-EEA975D52EAA}" type="pres">
      <dgm:prSet presAssocID="{E80F48FF-D6AC-4E11-87A7-AC5249076501}" presName="rootComposite" presStyleCnt="0"/>
      <dgm:spPr/>
      <dgm:t>
        <a:bodyPr/>
        <a:lstStyle/>
        <a:p>
          <a:pPr rtl="1"/>
          <a:endParaRPr lang="fa-IR"/>
        </a:p>
      </dgm:t>
    </dgm:pt>
    <dgm:pt modelId="{D22C0940-5FDA-4D97-AFED-676F514D6D7F}" type="pres">
      <dgm:prSet presAssocID="{E80F48FF-D6AC-4E11-87A7-AC5249076501}" presName="rootText" presStyleLbl="node3" presStyleIdx="4" presStyleCnt="20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AC11603D-FA31-4EC1-960D-64393FC7E9B4}" type="pres">
      <dgm:prSet presAssocID="{E80F48FF-D6AC-4E11-87A7-AC5249076501}" presName="rootConnector" presStyleLbl="node3" presStyleIdx="4" presStyleCnt="20"/>
      <dgm:spPr/>
      <dgm:t>
        <a:bodyPr/>
        <a:lstStyle/>
        <a:p>
          <a:pPr rtl="1"/>
          <a:endParaRPr lang="fa-IR"/>
        </a:p>
      </dgm:t>
    </dgm:pt>
    <dgm:pt modelId="{FE66CB2D-CE0B-4FA7-99B7-F98388F402D0}" type="pres">
      <dgm:prSet presAssocID="{E80F48FF-D6AC-4E11-87A7-AC5249076501}" presName="hierChild4" presStyleCnt="0"/>
      <dgm:spPr/>
      <dgm:t>
        <a:bodyPr/>
        <a:lstStyle/>
        <a:p>
          <a:pPr rtl="1"/>
          <a:endParaRPr lang="fa-IR"/>
        </a:p>
      </dgm:t>
    </dgm:pt>
    <dgm:pt modelId="{B40F3F4C-8A26-4065-A0D0-2EB8CA3C5A2D}" type="pres">
      <dgm:prSet presAssocID="{E80F48FF-D6AC-4E11-87A7-AC5249076501}" presName="hierChild5" presStyleCnt="0"/>
      <dgm:spPr/>
      <dgm:t>
        <a:bodyPr/>
        <a:lstStyle/>
        <a:p>
          <a:pPr rtl="1"/>
          <a:endParaRPr lang="fa-IR"/>
        </a:p>
      </dgm:t>
    </dgm:pt>
    <dgm:pt modelId="{B275B970-AC5D-46E0-8831-6F485920649F}" type="pres">
      <dgm:prSet presAssocID="{D0460553-D420-49E3-866E-C1EF9A922984}" presName="Name37" presStyleLbl="parChTrans1D3" presStyleIdx="5" presStyleCnt="20"/>
      <dgm:spPr/>
      <dgm:t>
        <a:bodyPr/>
        <a:lstStyle/>
        <a:p>
          <a:pPr rtl="1"/>
          <a:endParaRPr lang="fa-IR"/>
        </a:p>
      </dgm:t>
    </dgm:pt>
    <dgm:pt modelId="{7B19BE19-72F3-4CF0-AE08-AD1FEFF1C2F0}" type="pres">
      <dgm:prSet presAssocID="{A0201E6F-FB3C-4E29-93F6-B50AC4C51F82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fa-IR"/>
        </a:p>
      </dgm:t>
    </dgm:pt>
    <dgm:pt modelId="{AC77D8A1-0D69-4A0B-86DC-535D172FF6AA}" type="pres">
      <dgm:prSet presAssocID="{A0201E6F-FB3C-4E29-93F6-B50AC4C51F82}" presName="rootComposite" presStyleCnt="0"/>
      <dgm:spPr/>
      <dgm:t>
        <a:bodyPr/>
        <a:lstStyle/>
        <a:p>
          <a:pPr rtl="1"/>
          <a:endParaRPr lang="fa-IR"/>
        </a:p>
      </dgm:t>
    </dgm:pt>
    <dgm:pt modelId="{73314D2A-7620-4B7E-BBB3-123001007BC3}" type="pres">
      <dgm:prSet presAssocID="{A0201E6F-FB3C-4E29-93F6-B50AC4C51F82}" presName="rootText" presStyleLbl="node3" presStyleIdx="5" presStyleCnt="20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0C735D05-380E-45E1-9E88-D00ECEA46E19}" type="pres">
      <dgm:prSet presAssocID="{A0201E6F-FB3C-4E29-93F6-B50AC4C51F82}" presName="rootConnector" presStyleLbl="node3" presStyleIdx="5" presStyleCnt="20"/>
      <dgm:spPr/>
      <dgm:t>
        <a:bodyPr/>
        <a:lstStyle/>
        <a:p>
          <a:pPr rtl="1"/>
          <a:endParaRPr lang="fa-IR"/>
        </a:p>
      </dgm:t>
    </dgm:pt>
    <dgm:pt modelId="{EA4DA51A-C9DE-4192-9453-9C73AF11B3EE}" type="pres">
      <dgm:prSet presAssocID="{A0201E6F-FB3C-4E29-93F6-B50AC4C51F82}" presName="hierChild4" presStyleCnt="0"/>
      <dgm:spPr/>
      <dgm:t>
        <a:bodyPr/>
        <a:lstStyle/>
        <a:p>
          <a:pPr rtl="1"/>
          <a:endParaRPr lang="fa-IR"/>
        </a:p>
      </dgm:t>
    </dgm:pt>
    <dgm:pt modelId="{554CDC0D-395B-4BD3-92D1-A1078E54C128}" type="pres">
      <dgm:prSet presAssocID="{A0201E6F-FB3C-4E29-93F6-B50AC4C51F82}" presName="hierChild5" presStyleCnt="0"/>
      <dgm:spPr/>
      <dgm:t>
        <a:bodyPr/>
        <a:lstStyle/>
        <a:p>
          <a:pPr rtl="1"/>
          <a:endParaRPr lang="fa-IR"/>
        </a:p>
      </dgm:t>
    </dgm:pt>
    <dgm:pt modelId="{74A77801-832D-4F31-98BD-F9E2BD9E5C2D}" type="pres">
      <dgm:prSet presAssocID="{A3853BA0-1807-4074-9C56-3C498C289185}" presName="Name37" presStyleLbl="parChTrans1D3" presStyleIdx="6" presStyleCnt="20"/>
      <dgm:spPr/>
      <dgm:t>
        <a:bodyPr/>
        <a:lstStyle/>
        <a:p>
          <a:pPr rtl="1"/>
          <a:endParaRPr lang="fa-IR"/>
        </a:p>
      </dgm:t>
    </dgm:pt>
    <dgm:pt modelId="{5C7AF097-0968-402E-94A9-868DD8D9C027}" type="pres">
      <dgm:prSet presAssocID="{0AB3B3A7-5E73-44CE-8A19-974B6E99B773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fa-IR"/>
        </a:p>
      </dgm:t>
    </dgm:pt>
    <dgm:pt modelId="{C9EC0A30-8C84-45AF-8D26-E9672D90D4D2}" type="pres">
      <dgm:prSet presAssocID="{0AB3B3A7-5E73-44CE-8A19-974B6E99B773}" presName="rootComposite" presStyleCnt="0"/>
      <dgm:spPr/>
      <dgm:t>
        <a:bodyPr/>
        <a:lstStyle/>
        <a:p>
          <a:pPr rtl="1"/>
          <a:endParaRPr lang="fa-IR"/>
        </a:p>
      </dgm:t>
    </dgm:pt>
    <dgm:pt modelId="{B59D9524-54DC-48C1-AEC0-3C1A25FECFE4}" type="pres">
      <dgm:prSet presAssocID="{0AB3B3A7-5E73-44CE-8A19-974B6E99B773}" presName="rootText" presStyleLbl="node3" presStyleIdx="6" presStyleCnt="20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15B4624E-A149-4320-AC7F-15A58CD80AD2}" type="pres">
      <dgm:prSet presAssocID="{0AB3B3A7-5E73-44CE-8A19-974B6E99B773}" presName="rootConnector" presStyleLbl="node3" presStyleIdx="6" presStyleCnt="20"/>
      <dgm:spPr/>
      <dgm:t>
        <a:bodyPr/>
        <a:lstStyle/>
        <a:p>
          <a:pPr rtl="1"/>
          <a:endParaRPr lang="fa-IR"/>
        </a:p>
      </dgm:t>
    </dgm:pt>
    <dgm:pt modelId="{1E3F2F7C-0274-4C48-B5BD-E1D7A45FADB4}" type="pres">
      <dgm:prSet presAssocID="{0AB3B3A7-5E73-44CE-8A19-974B6E99B773}" presName="hierChild4" presStyleCnt="0"/>
      <dgm:spPr/>
      <dgm:t>
        <a:bodyPr/>
        <a:lstStyle/>
        <a:p>
          <a:pPr rtl="1"/>
          <a:endParaRPr lang="fa-IR"/>
        </a:p>
      </dgm:t>
    </dgm:pt>
    <dgm:pt modelId="{48E103C8-E823-40E3-B3C1-61358D2A64A8}" type="pres">
      <dgm:prSet presAssocID="{0AB3B3A7-5E73-44CE-8A19-974B6E99B773}" presName="hierChild5" presStyleCnt="0"/>
      <dgm:spPr/>
      <dgm:t>
        <a:bodyPr/>
        <a:lstStyle/>
        <a:p>
          <a:pPr rtl="1"/>
          <a:endParaRPr lang="fa-IR"/>
        </a:p>
      </dgm:t>
    </dgm:pt>
    <dgm:pt modelId="{58E9D66D-168F-495A-9BD3-D75AE772DC37}" type="pres">
      <dgm:prSet presAssocID="{5CC24135-CD06-4B0F-93A1-E53E646DC2E8}" presName="Name37" presStyleLbl="parChTrans1D3" presStyleIdx="7" presStyleCnt="20"/>
      <dgm:spPr/>
      <dgm:t>
        <a:bodyPr/>
        <a:lstStyle/>
        <a:p>
          <a:pPr rtl="1"/>
          <a:endParaRPr lang="fa-IR"/>
        </a:p>
      </dgm:t>
    </dgm:pt>
    <dgm:pt modelId="{C50CB88E-E6DB-4FE8-91C8-E061EF9B1166}" type="pres">
      <dgm:prSet presAssocID="{DB02ABDE-A46B-4027-AC1E-6B5C36A63ECF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fa-IR"/>
        </a:p>
      </dgm:t>
    </dgm:pt>
    <dgm:pt modelId="{068EACA5-5373-46D9-90A1-6DC3AAD3022C}" type="pres">
      <dgm:prSet presAssocID="{DB02ABDE-A46B-4027-AC1E-6B5C36A63ECF}" presName="rootComposite" presStyleCnt="0"/>
      <dgm:spPr/>
      <dgm:t>
        <a:bodyPr/>
        <a:lstStyle/>
        <a:p>
          <a:pPr rtl="1"/>
          <a:endParaRPr lang="fa-IR"/>
        </a:p>
      </dgm:t>
    </dgm:pt>
    <dgm:pt modelId="{1572DC5A-982B-440A-9000-E3586A2F0ABE}" type="pres">
      <dgm:prSet presAssocID="{DB02ABDE-A46B-4027-AC1E-6B5C36A63ECF}" presName="rootText" presStyleLbl="node3" presStyleIdx="7" presStyleCnt="20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227A5143-6ABE-4B19-9A27-363FC13F34B8}" type="pres">
      <dgm:prSet presAssocID="{DB02ABDE-A46B-4027-AC1E-6B5C36A63ECF}" presName="rootConnector" presStyleLbl="node3" presStyleIdx="7" presStyleCnt="20"/>
      <dgm:spPr/>
      <dgm:t>
        <a:bodyPr/>
        <a:lstStyle/>
        <a:p>
          <a:pPr rtl="1"/>
          <a:endParaRPr lang="fa-IR"/>
        </a:p>
      </dgm:t>
    </dgm:pt>
    <dgm:pt modelId="{D34344E0-6F65-43A9-9D92-C4A3B7775214}" type="pres">
      <dgm:prSet presAssocID="{DB02ABDE-A46B-4027-AC1E-6B5C36A63ECF}" presName="hierChild4" presStyleCnt="0"/>
      <dgm:spPr/>
      <dgm:t>
        <a:bodyPr/>
        <a:lstStyle/>
        <a:p>
          <a:pPr rtl="1"/>
          <a:endParaRPr lang="fa-IR"/>
        </a:p>
      </dgm:t>
    </dgm:pt>
    <dgm:pt modelId="{812C1EED-1C76-4B32-89CA-98DD408961D4}" type="pres">
      <dgm:prSet presAssocID="{DB02ABDE-A46B-4027-AC1E-6B5C36A63ECF}" presName="hierChild5" presStyleCnt="0"/>
      <dgm:spPr/>
      <dgm:t>
        <a:bodyPr/>
        <a:lstStyle/>
        <a:p>
          <a:pPr rtl="1"/>
          <a:endParaRPr lang="fa-IR"/>
        </a:p>
      </dgm:t>
    </dgm:pt>
    <dgm:pt modelId="{534B3D08-EF45-437B-AC69-0D75E5C17457}" type="pres">
      <dgm:prSet presAssocID="{5BA73271-9E2E-4D6E-A782-CA3275B59931}" presName="hierChild5" presStyleCnt="0"/>
      <dgm:spPr/>
      <dgm:t>
        <a:bodyPr/>
        <a:lstStyle/>
        <a:p>
          <a:pPr rtl="1"/>
          <a:endParaRPr lang="fa-IR"/>
        </a:p>
      </dgm:t>
    </dgm:pt>
    <dgm:pt modelId="{8EF0B305-F3D0-41D0-964E-3F653DA97B60}" type="pres">
      <dgm:prSet presAssocID="{7104BD2E-F489-4CD1-8B68-D2C9BD99E4B9}" presName="Name37" presStyleLbl="parChTrans1D2" presStyleIdx="2" presStyleCnt="4"/>
      <dgm:spPr/>
      <dgm:t>
        <a:bodyPr/>
        <a:lstStyle/>
        <a:p>
          <a:pPr rtl="1"/>
          <a:endParaRPr lang="fa-IR"/>
        </a:p>
      </dgm:t>
    </dgm:pt>
    <dgm:pt modelId="{87E8CFEA-D85A-4AA1-9862-EDB76A611580}" type="pres">
      <dgm:prSet presAssocID="{AACCEB11-7B5B-4A31-BA6D-8B435640AD24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fa-IR"/>
        </a:p>
      </dgm:t>
    </dgm:pt>
    <dgm:pt modelId="{0EA5E53B-38BB-4131-B16E-6795E52C449F}" type="pres">
      <dgm:prSet presAssocID="{AACCEB11-7B5B-4A31-BA6D-8B435640AD24}" presName="rootComposite" presStyleCnt="0"/>
      <dgm:spPr/>
      <dgm:t>
        <a:bodyPr/>
        <a:lstStyle/>
        <a:p>
          <a:pPr rtl="1"/>
          <a:endParaRPr lang="fa-IR"/>
        </a:p>
      </dgm:t>
    </dgm:pt>
    <dgm:pt modelId="{93390564-902B-475C-A5EB-F9A0B807BF7E}" type="pres">
      <dgm:prSet presAssocID="{AACCEB11-7B5B-4A31-BA6D-8B435640AD24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6B8544DF-573C-4738-9328-DA6EB4B26BFD}" type="pres">
      <dgm:prSet presAssocID="{AACCEB11-7B5B-4A31-BA6D-8B435640AD24}" presName="rootConnector" presStyleLbl="node2" presStyleIdx="2" presStyleCnt="4"/>
      <dgm:spPr/>
      <dgm:t>
        <a:bodyPr/>
        <a:lstStyle/>
        <a:p>
          <a:pPr rtl="1"/>
          <a:endParaRPr lang="fa-IR"/>
        </a:p>
      </dgm:t>
    </dgm:pt>
    <dgm:pt modelId="{183300C0-2E79-43E1-9029-DA944D758BD8}" type="pres">
      <dgm:prSet presAssocID="{AACCEB11-7B5B-4A31-BA6D-8B435640AD24}" presName="hierChild4" presStyleCnt="0"/>
      <dgm:spPr/>
      <dgm:t>
        <a:bodyPr/>
        <a:lstStyle/>
        <a:p>
          <a:pPr rtl="1"/>
          <a:endParaRPr lang="fa-IR"/>
        </a:p>
      </dgm:t>
    </dgm:pt>
    <dgm:pt modelId="{AB5476A5-D7FD-408F-AF63-B48A1CDBF534}" type="pres">
      <dgm:prSet presAssocID="{CC16211F-2191-4B03-9E0B-EC5894BA040E}" presName="Name37" presStyleLbl="parChTrans1D3" presStyleIdx="8" presStyleCnt="20"/>
      <dgm:spPr/>
      <dgm:t>
        <a:bodyPr/>
        <a:lstStyle/>
        <a:p>
          <a:pPr rtl="1"/>
          <a:endParaRPr lang="fa-IR"/>
        </a:p>
      </dgm:t>
    </dgm:pt>
    <dgm:pt modelId="{3ABBC469-C11F-4808-90C8-609C25E39755}" type="pres">
      <dgm:prSet presAssocID="{451BA5A9-75C9-4ED4-BDEB-D39F3519AF46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fa-IR"/>
        </a:p>
      </dgm:t>
    </dgm:pt>
    <dgm:pt modelId="{9718C358-07DD-4BA7-A4C2-710809D50B15}" type="pres">
      <dgm:prSet presAssocID="{451BA5A9-75C9-4ED4-BDEB-D39F3519AF46}" presName="rootComposite" presStyleCnt="0"/>
      <dgm:spPr/>
      <dgm:t>
        <a:bodyPr/>
        <a:lstStyle/>
        <a:p>
          <a:pPr rtl="1"/>
          <a:endParaRPr lang="fa-IR"/>
        </a:p>
      </dgm:t>
    </dgm:pt>
    <dgm:pt modelId="{B4E68FBD-D65D-4CED-AE42-3D036F616943}" type="pres">
      <dgm:prSet presAssocID="{451BA5A9-75C9-4ED4-BDEB-D39F3519AF46}" presName="rootText" presStyleLbl="node3" presStyleIdx="8" presStyleCnt="20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9ACE669B-D8FA-4131-BA95-A53D7E20EE08}" type="pres">
      <dgm:prSet presAssocID="{451BA5A9-75C9-4ED4-BDEB-D39F3519AF46}" presName="rootConnector" presStyleLbl="node3" presStyleIdx="8" presStyleCnt="20"/>
      <dgm:spPr/>
      <dgm:t>
        <a:bodyPr/>
        <a:lstStyle/>
        <a:p>
          <a:pPr rtl="1"/>
          <a:endParaRPr lang="fa-IR"/>
        </a:p>
      </dgm:t>
    </dgm:pt>
    <dgm:pt modelId="{CE388675-D4D4-4C14-9EB6-1C0C4C4DEC85}" type="pres">
      <dgm:prSet presAssocID="{451BA5A9-75C9-4ED4-BDEB-D39F3519AF46}" presName="hierChild4" presStyleCnt="0"/>
      <dgm:spPr/>
      <dgm:t>
        <a:bodyPr/>
        <a:lstStyle/>
        <a:p>
          <a:pPr rtl="1"/>
          <a:endParaRPr lang="fa-IR"/>
        </a:p>
      </dgm:t>
    </dgm:pt>
    <dgm:pt modelId="{EA7AF17A-46BA-40A3-A304-F30ABF91CDCA}" type="pres">
      <dgm:prSet presAssocID="{451BA5A9-75C9-4ED4-BDEB-D39F3519AF46}" presName="hierChild5" presStyleCnt="0"/>
      <dgm:spPr/>
      <dgm:t>
        <a:bodyPr/>
        <a:lstStyle/>
        <a:p>
          <a:pPr rtl="1"/>
          <a:endParaRPr lang="fa-IR"/>
        </a:p>
      </dgm:t>
    </dgm:pt>
    <dgm:pt modelId="{B5CF9F7E-0525-492C-B605-62B830C760B9}" type="pres">
      <dgm:prSet presAssocID="{A4624D4F-0375-4693-93C4-717F6A357FA9}" presName="Name37" presStyleLbl="parChTrans1D3" presStyleIdx="9" presStyleCnt="20"/>
      <dgm:spPr/>
      <dgm:t>
        <a:bodyPr/>
        <a:lstStyle/>
        <a:p>
          <a:pPr rtl="1"/>
          <a:endParaRPr lang="fa-IR"/>
        </a:p>
      </dgm:t>
    </dgm:pt>
    <dgm:pt modelId="{E05A8418-5E28-4AFC-A477-5977B88D4121}" type="pres">
      <dgm:prSet presAssocID="{CA5B1B80-5D23-4FAF-AA03-98E4E4B4B102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fa-IR"/>
        </a:p>
      </dgm:t>
    </dgm:pt>
    <dgm:pt modelId="{4B022D34-F6A9-4A62-B847-B428C07C69AC}" type="pres">
      <dgm:prSet presAssocID="{CA5B1B80-5D23-4FAF-AA03-98E4E4B4B102}" presName="rootComposite" presStyleCnt="0"/>
      <dgm:spPr/>
      <dgm:t>
        <a:bodyPr/>
        <a:lstStyle/>
        <a:p>
          <a:pPr rtl="1"/>
          <a:endParaRPr lang="fa-IR"/>
        </a:p>
      </dgm:t>
    </dgm:pt>
    <dgm:pt modelId="{5EB0CA07-EF9A-4D77-9B67-3DF8835F5AD2}" type="pres">
      <dgm:prSet presAssocID="{CA5B1B80-5D23-4FAF-AA03-98E4E4B4B102}" presName="rootText" presStyleLbl="node3" presStyleIdx="9" presStyleCnt="20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3902323E-F7BD-4CAB-9B82-C68AEEA4987E}" type="pres">
      <dgm:prSet presAssocID="{CA5B1B80-5D23-4FAF-AA03-98E4E4B4B102}" presName="rootConnector" presStyleLbl="node3" presStyleIdx="9" presStyleCnt="20"/>
      <dgm:spPr/>
      <dgm:t>
        <a:bodyPr/>
        <a:lstStyle/>
        <a:p>
          <a:pPr rtl="1"/>
          <a:endParaRPr lang="fa-IR"/>
        </a:p>
      </dgm:t>
    </dgm:pt>
    <dgm:pt modelId="{6C6DB508-E6F5-491F-9436-E6D06E011030}" type="pres">
      <dgm:prSet presAssocID="{CA5B1B80-5D23-4FAF-AA03-98E4E4B4B102}" presName="hierChild4" presStyleCnt="0"/>
      <dgm:spPr/>
      <dgm:t>
        <a:bodyPr/>
        <a:lstStyle/>
        <a:p>
          <a:pPr rtl="1"/>
          <a:endParaRPr lang="fa-IR"/>
        </a:p>
      </dgm:t>
    </dgm:pt>
    <dgm:pt modelId="{F6429FAE-CC9D-4DB9-AB44-C39AFCDA1289}" type="pres">
      <dgm:prSet presAssocID="{CA5B1B80-5D23-4FAF-AA03-98E4E4B4B102}" presName="hierChild5" presStyleCnt="0"/>
      <dgm:spPr/>
      <dgm:t>
        <a:bodyPr/>
        <a:lstStyle/>
        <a:p>
          <a:pPr rtl="1"/>
          <a:endParaRPr lang="fa-IR"/>
        </a:p>
      </dgm:t>
    </dgm:pt>
    <dgm:pt modelId="{541F86D9-1F26-4355-92CA-4546D793EE17}" type="pres">
      <dgm:prSet presAssocID="{0B6245B6-8B3D-4954-A63E-1BA56C3D8ADF}" presName="Name37" presStyleLbl="parChTrans1D3" presStyleIdx="10" presStyleCnt="20"/>
      <dgm:spPr/>
      <dgm:t>
        <a:bodyPr/>
        <a:lstStyle/>
        <a:p>
          <a:pPr rtl="1"/>
          <a:endParaRPr lang="fa-IR"/>
        </a:p>
      </dgm:t>
    </dgm:pt>
    <dgm:pt modelId="{F924536D-E801-4E4C-BFB6-1C58F2DCAE69}" type="pres">
      <dgm:prSet presAssocID="{39199992-C726-49ED-B764-EC426B4D9C19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fa-IR"/>
        </a:p>
      </dgm:t>
    </dgm:pt>
    <dgm:pt modelId="{FECA2C3C-112C-474E-A266-B825C25A2921}" type="pres">
      <dgm:prSet presAssocID="{39199992-C726-49ED-B764-EC426B4D9C19}" presName="rootComposite" presStyleCnt="0"/>
      <dgm:spPr/>
      <dgm:t>
        <a:bodyPr/>
        <a:lstStyle/>
        <a:p>
          <a:pPr rtl="1"/>
          <a:endParaRPr lang="fa-IR"/>
        </a:p>
      </dgm:t>
    </dgm:pt>
    <dgm:pt modelId="{AEFE88EF-47C8-49ED-B37B-419ADC97B77E}" type="pres">
      <dgm:prSet presAssocID="{39199992-C726-49ED-B764-EC426B4D9C19}" presName="rootText" presStyleLbl="node3" presStyleIdx="10" presStyleCnt="20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AC697834-C664-430C-8A05-F9BAF07FB3FD}" type="pres">
      <dgm:prSet presAssocID="{39199992-C726-49ED-B764-EC426B4D9C19}" presName="rootConnector" presStyleLbl="node3" presStyleIdx="10" presStyleCnt="20"/>
      <dgm:spPr/>
      <dgm:t>
        <a:bodyPr/>
        <a:lstStyle/>
        <a:p>
          <a:pPr rtl="1"/>
          <a:endParaRPr lang="fa-IR"/>
        </a:p>
      </dgm:t>
    </dgm:pt>
    <dgm:pt modelId="{75C5D1EE-A1E7-4E5A-AB0E-077BB1CC4046}" type="pres">
      <dgm:prSet presAssocID="{39199992-C726-49ED-B764-EC426B4D9C19}" presName="hierChild4" presStyleCnt="0"/>
      <dgm:spPr/>
      <dgm:t>
        <a:bodyPr/>
        <a:lstStyle/>
        <a:p>
          <a:pPr rtl="1"/>
          <a:endParaRPr lang="fa-IR"/>
        </a:p>
      </dgm:t>
    </dgm:pt>
    <dgm:pt modelId="{E45D07E4-AF5D-4B71-A12F-DA19B34A4A98}" type="pres">
      <dgm:prSet presAssocID="{39199992-C726-49ED-B764-EC426B4D9C19}" presName="hierChild5" presStyleCnt="0"/>
      <dgm:spPr/>
      <dgm:t>
        <a:bodyPr/>
        <a:lstStyle/>
        <a:p>
          <a:pPr rtl="1"/>
          <a:endParaRPr lang="fa-IR"/>
        </a:p>
      </dgm:t>
    </dgm:pt>
    <dgm:pt modelId="{755795E2-E731-477B-B928-025698FF07D1}" type="pres">
      <dgm:prSet presAssocID="{95FC5725-38F3-4EF5-906D-28EDB80D3C95}" presName="Name37" presStyleLbl="parChTrans1D3" presStyleIdx="11" presStyleCnt="20"/>
      <dgm:spPr/>
      <dgm:t>
        <a:bodyPr/>
        <a:lstStyle/>
        <a:p>
          <a:pPr rtl="1"/>
          <a:endParaRPr lang="fa-IR"/>
        </a:p>
      </dgm:t>
    </dgm:pt>
    <dgm:pt modelId="{16F9D501-3E4E-46EB-AB5A-028FECE69CE6}" type="pres">
      <dgm:prSet presAssocID="{13B022F2-2A5C-45FD-A7B4-77AA4C84AABF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fa-IR"/>
        </a:p>
      </dgm:t>
    </dgm:pt>
    <dgm:pt modelId="{2C716A1E-0355-4A01-BF93-5DDCBCC6DFF3}" type="pres">
      <dgm:prSet presAssocID="{13B022F2-2A5C-45FD-A7B4-77AA4C84AABF}" presName="rootComposite" presStyleCnt="0"/>
      <dgm:spPr/>
      <dgm:t>
        <a:bodyPr/>
        <a:lstStyle/>
        <a:p>
          <a:pPr rtl="1"/>
          <a:endParaRPr lang="fa-IR"/>
        </a:p>
      </dgm:t>
    </dgm:pt>
    <dgm:pt modelId="{BF723D8F-32F6-4939-BFB4-84D449E41D3F}" type="pres">
      <dgm:prSet presAssocID="{13B022F2-2A5C-45FD-A7B4-77AA4C84AABF}" presName="rootText" presStyleLbl="node3" presStyleIdx="11" presStyleCnt="20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B5FC44C4-6F51-4AE6-975C-89E111AFC58E}" type="pres">
      <dgm:prSet presAssocID="{13B022F2-2A5C-45FD-A7B4-77AA4C84AABF}" presName="rootConnector" presStyleLbl="node3" presStyleIdx="11" presStyleCnt="20"/>
      <dgm:spPr/>
      <dgm:t>
        <a:bodyPr/>
        <a:lstStyle/>
        <a:p>
          <a:pPr rtl="1"/>
          <a:endParaRPr lang="fa-IR"/>
        </a:p>
      </dgm:t>
    </dgm:pt>
    <dgm:pt modelId="{3346A65A-5EDB-471F-9899-D589CBAF7597}" type="pres">
      <dgm:prSet presAssocID="{13B022F2-2A5C-45FD-A7B4-77AA4C84AABF}" presName="hierChild4" presStyleCnt="0"/>
      <dgm:spPr/>
      <dgm:t>
        <a:bodyPr/>
        <a:lstStyle/>
        <a:p>
          <a:pPr rtl="1"/>
          <a:endParaRPr lang="fa-IR"/>
        </a:p>
      </dgm:t>
    </dgm:pt>
    <dgm:pt modelId="{062ED1BD-A557-4ED9-A90B-EAEDF5BACC81}" type="pres">
      <dgm:prSet presAssocID="{13B022F2-2A5C-45FD-A7B4-77AA4C84AABF}" presName="hierChild5" presStyleCnt="0"/>
      <dgm:spPr/>
      <dgm:t>
        <a:bodyPr/>
        <a:lstStyle/>
        <a:p>
          <a:pPr rtl="1"/>
          <a:endParaRPr lang="fa-IR"/>
        </a:p>
      </dgm:t>
    </dgm:pt>
    <dgm:pt modelId="{F784006A-90D3-4E63-9C00-60DC9BA44DB0}" type="pres">
      <dgm:prSet presAssocID="{52AA407B-3714-4ED4-983F-C375CDA27E7C}" presName="Name37" presStyleLbl="parChTrans1D3" presStyleIdx="12" presStyleCnt="20"/>
      <dgm:spPr/>
      <dgm:t>
        <a:bodyPr/>
        <a:lstStyle/>
        <a:p>
          <a:pPr rtl="1"/>
          <a:endParaRPr lang="fa-IR"/>
        </a:p>
      </dgm:t>
    </dgm:pt>
    <dgm:pt modelId="{AF2B73A1-FE29-49C3-BBB1-990183EA6013}" type="pres">
      <dgm:prSet presAssocID="{A490597F-13FC-4775-8BBF-961AA1A24D65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fa-IR"/>
        </a:p>
      </dgm:t>
    </dgm:pt>
    <dgm:pt modelId="{C41934CF-AC72-4CB8-A7CB-AF9BC9438B2C}" type="pres">
      <dgm:prSet presAssocID="{A490597F-13FC-4775-8BBF-961AA1A24D65}" presName="rootComposite" presStyleCnt="0"/>
      <dgm:spPr/>
      <dgm:t>
        <a:bodyPr/>
        <a:lstStyle/>
        <a:p>
          <a:pPr rtl="1"/>
          <a:endParaRPr lang="fa-IR"/>
        </a:p>
      </dgm:t>
    </dgm:pt>
    <dgm:pt modelId="{5D2E905A-CA12-430B-9B05-EBA2ECB6DD57}" type="pres">
      <dgm:prSet presAssocID="{A490597F-13FC-4775-8BBF-961AA1A24D65}" presName="rootText" presStyleLbl="node3" presStyleIdx="12" presStyleCnt="20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A0BA9095-0572-4921-AABD-AEA2A95AB368}" type="pres">
      <dgm:prSet presAssocID="{A490597F-13FC-4775-8BBF-961AA1A24D65}" presName="rootConnector" presStyleLbl="node3" presStyleIdx="12" presStyleCnt="20"/>
      <dgm:spPr/>
      <dgm:t>
        <a:bodyPr/>
        <a:lstStyle/>
        <a:p>
          <a:pPr rtl="1"/>
          <a:endParaRPr lang="fa-IR"/>
        </a:p>
      </dgm:t>
    </dgm:pt>
    <dgm:pt modelId="{D57A441C-702E-4972-B60C-85D26AC7E0CA}" type="pres">
      <dgm:prSet presAssocID="{A490597F-13FC-4775-8BBF-961AA1A24D65}" presName="hierChild4" presStyleCnt="0"/>
      <dgm:spPr/>
      <dgm:t>
        <a:bodyPr/>
        <a:lstStyle/>
        <a:p>
          <a:pPr rtl="1"/>
          <a:endParaRPr lang="fa-IR"/>
        </a:p>
      </dgm:t>
    </dgm:pt>
    <dgm:pt modelId="{D085238F-A818-410D-95C7-3B410BBC2682}" type="pres">
      <dgm:prSet presAssocID="{A490597F-13FC-4775-8BBF-961AA1A24D65}" presName="hierChild5" presStyleCnt="0"/>
      <dgm:spPr/>
      <dgm:t>
        <a:bodyPr/>
        <a:lstStyle/>
        <a:p>
          <a:pPr rtl="1"/>
          <a:endParaRPr lang="fa-IR"/>
        </a:p>
      </dgm:t>
    </dgm:pt>
    <dgm:pt modelId="{A6C1EBB5-E9CF-4927-A858-D9ACCFF3E909}" type="pres">
      <dgm:prSet presAssocID="{438F2FE9-A482-4466-A334-F216839E9416}" presName="Name37" presStyleLbl="parChTrans1D3" presStyleIdx="13" presStyleCnt="20"/>
      <dgm:spPr/>
      <dgm:t>
        <a:bodyPr/>
        <a:lstStyle/>
        <a:p>
          <a:pPr rtl="1"/>
          <a:endParaRPr lang="fa-IR"/>
        </a:p>
      </dgm:t>
    </dgm:pt>
    <dgm:pt modelId="{7D6C20AC-BC7F-452B-AEF9-D86DC57F8CC3}" type="pres">
      <dgm:prSet presAssocID="{ECA64DE7-9AB0-4D03-B3FF-78D14AA2A13A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fa-IR"/>
        </a:p>
      </dgm:t>
    </dgm:pt>
    <dgm:pt modelId="{ED0DC2B1-A501-496D-A902-7B2E437686AF}" type="pres">
      <dgm:prSet presAssocID="{ECA64DE7-9AB0-4D03-B3FF-78D14AA2A13A}" presName="rootComposite" presStyleCnt="0"/>
      <dgm:spPr/>
      <dgm:t>
        <a:bodyPr/>
        <a:lstStyle/>
        <a:p>
          <a:pPr rtl="1"/>
          <a:endParaRPr lang="fa-IR"/>
        </a:p>
      </dgm:t>
    </dgm:pt>
    <dgm:pt modelId="{F64E8D5A-A292-4454-B9C6-48E96DC98DC7}" type="pres">
      <dgm:prSet presAssocID="{ECA64DE7-9AB0-4D03-B3FF-78D14AA2A13A}" presName="rootText" presStyleLbl="node3" presStyleIdx="13" presStyleCnt="20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888BB593-E681-4538-9CDC-0AC8715C1CCA}" type="pres">
      <dgm:prSet presAssocID="{ECA64DE7-9AB0-4D03-B3FF-78D14AA2A13A}" presName="rootConnector" presStyleLbl="node3" presStyleIdx="13" presStyleCnt="20"/>
      <dgm:spPr/>
      <dgm:t>
        <a:bodyPr/>
        <a:lstStyle/>
        <a:p>
          <a:pPr rtl="1"/>
          <a:endParaRPr lang="fa-IR"/>
        </a:p>
      </dgm:t>
    </dgm:pt>
    <dgm:pt modelId="{50120BC4-55FF-46A4-A22F-9F06BED5437F}" type="pres">
      <dgm:prSet presAssocID="{ECA64DE7-9AB0-4D03-B3FF-78D14AA2A13A}" presName="hierChild4" presStyleCnt="0"/>
      <dgm:spPr/>
      <dgm:t>
        <a:bodyPr/>
        <a:lstStyle/>
        <a:p>
          <a:pPr rtl="1"/>
          <a:endParaRPr lang="fa-IR"/>
        </a:p>
      </dgm:t>
    </dgm:pt>
    <dgm:pt modelId="{BBF68294-9C84-47F3-9BAC-323DBDD850F4}" type="pres">
      <dgm:prSet presAssocID="{ECA64DE7-9AB0-4D03-B3FF-78D14AA2A13A}" presName="hierChild5" presStyleCnt="0"/>
      <dgm:spPr/>
      <dgm:t>
        <a:bodyPr/>
        <a:lstStyle/>
        <a:p>
          <a:pPr rtl="1"/>
          <a:endParaRPr lang="fa-IR"/>
        </a:p>
      </dgm:t>
    </dgm:pt>
    <dgm:pt modelId="{1B6DE42C-820D-43E5-A068-CD55BA99E1BF}" type="pres">
      <dgm:prSet presAssocID="{AACCEB11-7B5B-4A31-BA6D-8B435640AD24}" presName="hierChild5" presStyleCnt="0"/>
      <dgm:spPr/>
      <dgm:t>
        <a:bodyPr/>
        <a:lstStyle/>
        <a:p>
          <a:pPr rtl="1"/>
          <a:endParaRPr lang="fa-IR"/>
        </a:p>
      </dgm:t>
    </dgm:pt>
    <dgm:pt modelId="{1E35674F-F748-4319-B920-A73B8A82E04D}" type="pres">
      <dgm:prSet presAssocID="{B2068F17-6705-4BCD-9BC1-41EAEF35A120}" presName="Name37" presStyleLbl="parChTrans1D2" presStyleIdx="3" presStyleCnt="4"/>
      <dgm:spPr/>
      <dgm:t>
        <a:bodyPr/>
        <a:lstStyle/>
        <a:p>
          <a:pPr rtl="1"/>
          <a:endParaRPr lang="fa-IR"/>
        </a:p>
      </dgm:t>
    </dgm:pt>
    <dgm:pt modelId="{08088170-1D89-4D4C-BBD7-CA90289E3C28}" type="pres">
      <dgm:prSet presAssocID="{805755B4-33A3-4707-A628-B38CC63DCD07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fa-IR"/>
        </a:p>
      </dgm:t>
    </dgm:pt>
    <dgm:pt modelId="{072C7C82-119F-47EC-9612-299C7A9BD5C5}" type="pres">
      <dgm:prSet presAssocID="{805755B4-33A3-4707-A628-B38CC63DCD07}" presName="rootComposite" presStyleCnt="0"/>
      <dgm:spPr/>
      <dgm:t>
        <a:bodyPr/>
        <a:lstStyle/>
        <a:p>
          <a:pPr rtl="1"/>
          <a:endParaRPr lang="fa-IR"/>
        </a:p>
      </dgm:t>
    </dgm:pt>
    <dgm:pt modelId="{C284A4AD-33E1-48D6-9D0F-7343C3E7B8B3}" type="pres">
      <dgm:prSet presAssocID="{805755B4-33A3-4707-A628-B38CC63DCD07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CB6DDFE9-DDAA-4635-A55C-A10A246A1FC0}" type="pres">
      <dgm:prSet presAssocID="{805755B4-33A3-4707-A628-B38CC63DCD07}" presName="rootConnector" presStyleLbl="node2" presStyleIdx="3" presStyleCnt="4"/>
      <dgm:spPr/>
      <dgm:t>
        <a:bodyPr/>
        <a:lstStyle/>
        <a:p>
          <a:pPr rtl="1"/>
          <a:endParaRPr lang="fa-IR"/>
        </a:p>
      </dgm:t>
    </dgm:pt>
    <dgm:pt modelId="{EE0AAE75-452F-417E-8E61-EA782CE33D44}" type="pres">
      <dgm:prSet presAssocID="{805755B4-33A3-4707-A628-B38CC63DCD07}" presName="hierChild4" presStyleCnt="0"/>
      <dgm:spPr/>
      <dgm:t>
        <a:bodyPr/>
        <a:lstStyle/>
        <a:p>
          <a:pPr rtl="1"/>
          <a:endParaRPr lang="fa-IR"/>
        </a:p>
      </dgm:t>
    </dgm:pt>
    <dgm:pt modelId="{EE5DE686-F656-4875-A481-C0553340F7BA}" type="pres">
      <dgm:prSet presAssocID="{D702E0CB-6287-4A26-94BC-4ED09A8A057E}" presName="Name37" presStyleLbl="parChTrans1D3" presStyleIdx="14" presStyleCnt="20"/>
      <dgm:spPr/>
      <dgm:t>
        <a:bodyPr/>
        <a:lstStyle/>
        <a:p>
          <a:pPr rtl="1"/>
          <a:endParaRPr lang="fa-IR"/>
        </a:p>
      </dgm:t>
    </dgm:pt>
    <dgm:pt modelId="{B09216D8-D656-4C4E-8565-CC808D2B2989}" type="pres">
      <dgm:prSet presAssocID="{64CF3D89-CFD1-4ADB-ADD0-B594707213F9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fa-IR"/>
        </a:p>
      </dgm:t>
    </dgm:pt>
    <dgm:pt modelId="{81F050DD-B333-4118-8C8C-13C75ACD81AF}" type="pres">
      <dgm:prSet presAssocID="{64CF3D89-CFD1-4ADB-ADD0-B594707213F9}" presName="rootComposite" presStyleCnt="0"/>
      <dgm:spPr/>
      <dgm:t>
        <a:bodyPr/>
        <a:lstStyle/>
        <a:p>
          <a:pPr rtl="1"/>
          <a:endParaRPr lang="fa-IR"/>
        </a:p>
      </dgm:t>
    </dgm:pt>
    <dgm:pt modelId="{2EA2EF3B-8115-4F87-BE5F-3BF0DEC4B860}" type="pres">
      <dgm:prSet presAssocID="{64CF3D89-CFD1-4ADB-ADD0-B594707213F9}" presName="rootText" presStyleLbl="node3" presStyleIdx="14" presStyleCnt="20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E73C3453-9650-455A-B3FB-8343F808032F}" type="pres">
      <dgm:prSet presAssocID="{64CF3D89-CFD1-4ADB-ADD0-B594707213F9}" presName="rootConnector" presStyleLbl="node3" presStyleIdx="14" presStyleCnt="20"/>
      <dgm:spPr/>
      <dgm:t>
        <a:bodyPr/>
        <a:lstStyle/>
        <a:p>
          <a:pPr rtl="1"/>
          <a:endParaRPr lang="fa-IR"/>
        </a:p>
      </dgm:t>
    </dgm:pt>
    <dgm:pt modelId="{41EB95E0-2E73-446B-AD2B-862B0BFB9C6A}" type="pres">
      <dgm:prSet presAssocID="{64CF3D89-CFD1-4ADB-ADD0-B594707213F9}" presName="hierChild4" presStyleCnt="0"/>
      <dgm:spPr/>
      <dgm:t>
        <a:bodyPr/>
        <a:lstStyle/>
        <a:p>
          <a:pPr rtl="1"/>
          <a:endParaRPr lang="fa-IR"/>
        </a:p>
      </dgm:t>
    </dgm:pt>
    <dgm:pt modelId="{7BE5BED0-5DD1-423D-A2DB-F3F7FD9CDD17}" type="pres">
      <dgm:prSet presAssocID="{64CF3D89-CFD1-4ADB-ADD0-B594707213F9}" presName="hierChild5" presStyleCnt="0"/>
      <dgm:spPr/>
      <dgm:t>
        <a:bodyPr/>
        <a:lstStyle/>
        <a:p>
          <a:pPr rtl="1"/>
          <a:endParaRPr lang="fa-IR"/>
        </a:p>
      </dgm:t>
    </dgm:pt>
    <dgm:pt modelId="{A538A007-619B-4FA8-80E0-8BDBCD820534}" type="pres">
      <dgm:prSet presAssocID="{D5EC5FD4-920F-4709-A200-59750E48F14C}" presName="Name37" presStyleLbl="parChTrans1D3" presStyleIdx="15" presStyleCnt="20"/>
      <dgm:spPr/>
      <dgm:t>
        <a:bodyPr/>
        <a:lstStyle/>
        <a:p>
          <a:pPr rtl="1"/>
          <a:endParaRPr lang="fa-IR"/>
        </a:p>
      </dgm:t>
    </dgm:pt>
    <dgm:pt modelId="{665C5D17-797C-4CE4-8D9E-A6737522C893}" type="pres">
      <dgm:prSet presAssocID="{628D1C4F-780F-4F80-A965-5FD2D59E8278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fa-IR"/>
        </a:p>
      </dgm:t>
    </dgm:pt>
    <dgm:pt modelId="{F7EB5E52-8B39-40C7-805B-C1D5B5AA059D}" type="pres">
      <dgm:prSet presAssocID="{628D1C4F-780F-4F80-A965-5FD2D59E8278}" presName="rootComposite" presStyleCnt="0"/>
      <dgm:spPr/>
      <dgm:t>
        <a:bodyPr/>
        <a:lstStyle/>
        <a:p>
          <a:pPr rtl="1"/>
          <a:endParaRPr lang="fa-IR"/>
        </a:p>
      </dgm:t>
    </dgm:pt>
    <dgm:pt modelId="{FA35812A-6443-4FFE-90FF-4C406651F853}" type="pres">
      <dgm:prSet presAssocID="{628D1C4F-780F-4F80-A965-5FD2D59E8278}" presName="rootText" presStyleLbl="node3" presStyleIdx="15" presStyleCnt="20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7924B963-8341-4882-8A1C-6B7B156BF714}" type="pres">
      <dgm:prSet presAssocID="{628D1C4F-780F-4F80-A965-5FD2D59E8278}" presName="rootConnector" presStyleLbl="node3" presStyleIdx="15" presStyleCnt="20"/>
      <dgm:spPr/>
      <dgm:t>
        <a:bodyPr/>
        <a:lstStyle/>
        <a:p>
          <a:pPr rtl="1"/>
          <a:endParaRPr lang="fa-IR"/>
        </a:p>
      </dgm:t>
    </dgm:pt>
    <dgm:pt modelId="{92D14E7A-54AE-4F68-90C7-DF6F8E863F60}" type="pres">
      <dgm:prSet presAssocID="{628D1C4F-780F-4F80-A965-5FD2D59E8278}" presName="hierChild4" presStyleCnt="0"/>
      <dgm:spPr/>
      <dgm:t>
        <a:bodyPr/>
        <a:lstStyle/>
        <a:p>
          <a:pPr rtl="1"/>
          <a:endParaRPr lang="fa-IR"/>
        </a:p>
      </dgm:t>
    </dgm:pt>
    <dgm:pt modelId="{816D6E38-B107-4B4B-A87C-E5DB6FCB67DF}" type="pres">
      <dgm:prSet presAssocID="{628D1C4F-780F-4F80-A965-5FD2D59E8278}" presName="hierChild5" presStyleCnt="0"/>
      <dgm:spPr/>
      <dgm:t>
        <a:bodyPr/>
        <a:lstStyle/>
        <a:p>
          <a:pPr rtl="1"/>
          <a:endParaRPr lang="fa-IR"/>
        </a:p>
      </dgm:t>
    </dgm:pt>
    <dgm:pt modelId="{48F84D7F-C6F2-481D-8D01-C0F24BBBE3CA}" type="pres">
      <dgm:prSet presAssocID="{6651EE1A-5949-48A6-B989-7286E6AB8A60}" presName="Name37" presStyleLbl="parChTrans1D3" presStyleIdx="16" presStyleCnt="20"/>
      <dgm:spPr/>
      <dgm:t>
        <a:bodyPr/>
        <a:lstStyle/>
        <a:p>
          <a:pPr rtl="1"/>
          <a:endParaRPr lang="fa-IR"/>
        </a:p>
      </dgm:t>
    </dgm:pt>
    <dgm:pt modelId="{970D6AEB-A25E-4B9D-B2F9-0B8CB4AB84BC}" type="pres">
      <dgm:prSet presAssocID="{8512C61F-81DD-41EF-BED8-83CB301EFB1B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fa-IR"/>
        </a:p>
      </dgm:t>
    </dgm:pt>
    <dgm:pt modelId="{A776E0AB-A4EA-4C6B-BE4D-C18072795F1A}" type="pres">
      <dgm:prSet presAssocID="{8512C61F-81DD-41EF-BED8-83CB301EFB1B}" presName="rootComposite" presStyleCnt="0"/>
      <dgm:spPr/>
      <dgm:t>
        <a:bodyPr/>
        <a:lstStyle/>
        <a:p>
          <a:pPr rtl="1"/>
          <a:endParaRPr lang="fa-IR"/>
        </a:p>
      </dgm:t>
    </dgm:pt>
    <dgm:pt modelId="{AEF5E292-F495-45AC-A081-9B5DFA9699F1}" type="pres">
      <dgm:prSet presAssocID="{8512C61F-81DD-41EF-BED8-83CB301EFB1B}" presName="rootText" presStyleLbl="node3" presStyleIdx="16" presStyleCnt="20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AC3EF0B6-EEEA-475B-A30A-1759D52E1A4B}" type="pres">
      <dgm:prSet presAssocID="{8512C61F-81DD-41EF-BED8-83CB301EFB1B}" presName="rootConnector" presStyleLbl="node3" presStyleIdx="16" presStyleCnt="20"/>
      <dgm:spPr/>
      <dgm:t>
        <a:bodyPr/>
        <a:lstStyle/>
        <a:p>
          <a:pPr rtl="1"/>
          <a:endParaRPr lang="fa-IR"/>
        </a:p>
      </dgm:t>
    </dgm:pt>
    <dgm:pt modelId="{C8B9240D-DA2A-44B3-B4AC-8157966195FC}" type="pres">
      <dgm:prSet presAssocID="{8512C61F-81DD-41EF-BED8-83CB301EFB1B}" presName="hierChild4" presStyleCnt="0"/>
      <dgm:spPr/>
      <dgm:t>
        <a:bodyPr/>
        <a:lstStyle/>
        <a:p>
          <a:pPr rtl="1"/>
          <a:endParaRPr lang="fa-IR"/>
        </a:p>
      </dgm:t>
    </dgm:pt>
    <dgm:pt modelId="{F31C13EA-CC92-44B8-B5A3-36BC287C67CE}" type="pres">
      <dgm:prSet presAssocID="{8512C61F-81DD-41EF-BED8-83CB301EFB1B}" presName="hierChild5" presStyleCnt="0"/>
      <dgm:spPr/>
      <dgm:t>
        <a:bodyPr/>
        <a:lstStyle/>
        <a:p>
          <a:pPr rtl="1"/>
          <a:endParaRPr lang="fa-IR"/>
        </a:p>
      </dgm:t>
    </dgm:pt>
    <dgm:pt modelId="{2C6DC23E-357D-47CC-845C-8DF34D32C7BE}" type="pres">
      <dgm:prSet presAssocID="{9585BF85-5A05-4670-A1DC-CF9BD5354920}" presName="Name37" presStyleLbl="parChTrans1D3" presStyleIdx="17" presStyleCnt="20"/>
      <dgm:spPr/>
      <dgm:t>
        <a:bodyPr/>
        <a:lstStyle/>
        <a:p>
          <a:pPr rtl="1"/>
          <a:endParaRPr lang="fa-IR"/>
        </a:p>
      </dgm:t>
    </dgm:pt>
    <dgm:pt modelId="{37036669-9EFC-4032-A882-019E25102F4A}" type="pres">
      <dgm:prSet presAssocID="{460CEAB4-1A1D-4119-A661-FF7CF449F99A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fa-IR"/>
        </a:p>
      </dgm:t>
    </dgm:pt>
    <dgm:pt modelId="{AE9524A4-0208-4E98-BECB-398C9C12ED34}" type="pres">
      <dgm:prSet presAssocID="{460CEAB4-1A1D-4119-A661-FF7CF449F99A}" presName="rootComposite" presStyleCnt="0"/>
      <dgm:spPr/>
      <dgm:t>
        <a:bodyPr/>
        <a:lstStyle/>
        <a:p>
          <a:pPr rtl="1"/>
          <a:endParaRPr lang="fa-IR"/>
        </a:p>
      </dgm:t>
    </dgm:pt>
    <dgm:pt modelId="{80BC1395-2F7A-473B-8497-E45D9D2EF119}" type="pres">
      <dgm:prSet presAssocID="{460CEAB4-1A1D-4119-A661-FF7CF449F99A}" presName="rootText" presStyleLbl="node3" presStyleIdx="17" presStyleCnt="20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CFEF4BDE-69F2-4006-9A56-9FD4E57FEE5A}" type="pres">
      <dgm:prSet presAssocID="{460CEAB4-1A1D-4119-A661-FF7CF449F99A}" presName="rootConnector" presStyleLbl="node3" presStyleIdx="17" presStyleCnt="20"/>
      <dgm:spPr/>
      <dgm:t>
        <a:bodyPr/>
        <a:lstStyle/>
        <a:p>
          <a:pPr rtl="1"/>
          <a:endParaRPr lang="fa-IR"/>
        </a:p>
      </dgm:t>
    </dgm:pt>
    <dgm:pt modelId="{8059DD29-A9E8-4446-B83B-2D389FBD6A31}" type="pres">
      <dgm:prSet presAssocID="{460CEAB4-1A1D-4119-A661-FF7CF449F99A}" presName="hierChild4" presStyleCnt="0"/>
      <dgm:spPr/>
      <dgm:t>
        <a:bodyPr/>
        <a:lstStyle/>
        <a:p>
          <a:pPr rtl="1"/>
          <a:endParaRPr lang="fa-IR"/>
        </a:p>
      </dgm:t>
    </dgm:pt>
    <dgm:pt modelId="{B7D943A9-D2A0-47FF-8BF6-1BC38C2D9FF3}" type="pres">
      <dgm:prSet presAssocID="{460CEAB4-1A1D-4119-A661-FF7CF449F99A}" presName="hierChild5" presStyleCnt="0"/>
      <dgm:spPr/>
      <dgm:t>
        <a:bodyPr/>
        <a:lstStyle/>
        <a:p>
          <a:pPr rtl="1"/>
          <a:endParaRPr lang="fa-IR"/>
        </a:p>
      </dgm:t>
    </dgm:pt>
    <dgm:pt modelId="{1CCEFD21-6DC8-4C83-8D0F-CEE356A4A6B7}" type="pres">
      <dgm:prSet presAssocID="{2E428832-63AA-44D4-9423-098289B13F5E}" presName="Name37" presStyleLbl="parChTrans1D3" presStyleIdx="18" presStyleCnt="20"/>
      <dgm:spPr/>
      <dgm:t>
        <a:bodyPr/>
        <a:lstStyle/>
        <a:p>
          <a:pPr rtl="1"/>
          <a:endParaRPr lang="fa-IR"/>
        </a:p>
      </dgm:t>
    </dgm:pt>
    <dgm:pt modelId="{A7AB4930-B99D-49CF-99B1-7BC63F0B331A}" type="pres">
      <dgm:prSet presAssocID="{8ACA5B1C-4BED-4C93-9056-AAC5778A9762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fa-IR"/>
        </a:p>
      </dgm:t>
    </dgm:pt>
    <dgm:pt modelId="{AED5EB69-77FE-4F3B-92F1-B4162E1545DC}" type="pres">
      <dgm:prSet presAssocID="{8ACA5B1C-4BED-4C93-9056-AAC5778A9762}" presName="rootComposite" presStyleCnt="0"/>
      <dgm:spPr/>
      <dgm:t>
        <a:bodyPr/>
        <a:lstStyle/>
        <a:p>
          <a:pPr rtl="1"/>
          <a:endParaRPr lang="fa-IR"/>
        </a:p>
      </dgm:t>
    </dgm:pt>
    <dgm:pt modelId="{B380F93C-050C-4AB9-ADE7-F60BF7B31EC0}" type="pres">
      <dgm:prSet presAssocID="{8ACA5B1C-4BED-4C93-9056-AAC5778A9762}" presName="rootText" presStyleLbl="node3" presStyleIdx="18" presStyleCnt="20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47DD711E-B660-4FB9-996A-2B7C76C638F2}" type="pres">
      <dgm:prSet presAssocID="{8ACA5B1C-4BED-4C93-9056-AAC5778A9762}" presName="rootConnector" presStyleLbl="node3" presStyleIdx="18" presStyleCnt="20"/>
      <dgm:spPr/>
      <dgm:t>
        <a:bodyPr/>
        <a:lstStyle/>
        <a:p>
          <a:pPr rtl="1"/>
          <a:endParaRPr lang="fa-IR"/>
        </a:p>
      </dgm:t>
    </dgm:pt>
    <dgm:pt modelId="{89E44F63-782B-457D-BA2C-6107D5BBBA0B}" type="pres">
      <dgm:prSet presAssocID="{8ACA5B1C-4BED-4C93-9056-AAC5778A9762}" presName="hierChild4" presStyleCnt="0"/>
      <dgm:spPr/>
      <dgm:t>
        <a:bodyPr/>
        <a:lstStyle/>
        <a:p>
          <a:pPr rtl="1"/>
          <a:endParaRPr lang="fa-IR"/>
        </a:p>
      </dgm:t>
    </dgm:pt>
    <dgm:pt modelId="{6B872448-91C2-4133-9304-FC449EBD02D9}" type="pres">
      <dgm:prSet presAssocID="{8ACA5B1C-4BED-4C93-9056-AAC5778A9762}" presName="hierChild5" presStyleCnt="0"/>
      <dgm:spPr/>
      <dgm:t>
        <a:bodyPr/>
        <a:lstStyle/>
        <a:p>
          <a:pPr rtl="1"/>
          <a:endParaRPr lang="fa-IR"/>
        </a:p>
      </dgm:t>
    </dgm:pt>
    <dgm:pt modelId="{88C994B1-68D4-4B7F-8696-2D423D043365}" type="pres">
      <dgm:prSet presAssocID="{0D8BCF5B-7D66-48BE-A58B-2A1912C5021C}" presName="Name37" presStyleLbl="parChTrans1D3" presStyleIdx="19" presStyleCnt="20"/>
      <dgm:spPr/>
      <dgm:t>
        <a:bodyPr/>
        <a:lstStyle/>
        <a:p>
          <a:pPr rtl="1"/>
          <a:endParaRPr lang="fa-IR"/>
        </a:p>
      </dgm:t>
    </dgm:pt>
    <dgm:pt modelId="{71AB8F4D-47DD-43A2-9FDA-7F1A1CB25C22}" type="pres">
      <dgm:prSet presAssocID="{AE010D1E-3F17-42CC-A7DA-8DA86C1B1A26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fa-IR"/>
        </a:p>
      </dgm:t>
    </dgm:pt>
    <dgm:pt modelId="{F2A57846-4B48-477D-AAC6-47F7DEA05787}" type="pres">
      <dgm:prSet presAssocID="{AE010D1E-3F17-42CC-A7DA-8DA86C1B1A26}" presName="rootComposite" presStyleCnt="0"/>
      <dgm:spPr/>
      <dgm:t>
        <a:bodyPr/>
        <a:lstStyle/>
        <a:p>
          <a:pPr rtl="1"/>
          <a:endParaRPr lang="fa-IR"/>
        </a:p>
      </dgm:t>
    </dgm:pt>
    <dgm:pt modelId="{75BB0111-203F-4C21-998B-326CBB679CD3}" type="pres">
      <dgm:prSet presAssocID="{AE010D1E-3F17-42CC-A7DA-8DA86C1B1A26}" presName="rootText" presStyleLbl="node3" presStyleIdx="19" presStyleCnt="20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8ACBCF8E-7A07-4BB0-A791-6E29F373A743}" type="pres">
      <dgm:prSet presAssocID="{AE010D1E-3F17-42CC-A7DA-8DA86C1B1A26}" presName="rootConnector" presStyleLbl="node3" presStyleIdx="19" presStyleCnt="20"/>
      <dgm:spPr/>
      <dgm:t>
        <a:bodyPr/>
        <a:lstStyle/>
        <a:p>
          <a:pPr rtl="1"/>
          <a:endParaRPr lang="fa-IR"/>
        </a:p>
      </dgm:t>
    </dgm:pt>
    <dgm:pt modelId="{518763F5-4EDE-466D-A64D-602F76C9A8A1}" type="pres">
      <dgm:prSet presAssocID="{AE010D1E-3F17-42CC-A7DA-8DA86C1B1A26}" presName="hierChild4" presStyleCnt="0"/>
      <dgm:spPr/>
      <dgm:t>
        <a:bodyPr/>
        <a:lstStyle/>
        <a:p>
          <a:pPr rtl="1"/>
          <a:endParaRPr lang="fa-IR"/>
        </a:p>
      </dgm:t>
    </dgm:pt>
    <dgm:pt modelId="{27A3EB84-A991-4093-AC16-E02BB9F74B72}" type="pres">
      <dgm:prSet presAssocID="{AE010D1E-3F17-42CC-A7DA-8DA86C1B1A26}" presName="hierChild5" presStyleCnt="0"/>
      <dgm:spPr/>
      <dgm:t>
        <a:bodyPr/>
        <a:lstStyle/>
        <a:p>
          <a:pPr rtl="1"/>
          <a:endParaRPr lang="fa-IR"/>
        </a:p>
      </dgm:t>
    </dgm:pt>
    <dgm:pt modelId="{AA83E3EC-6054-49B6-B053-71B30A43B38C}" type="pres">
      <dgm:prSet presAssocID="{805755B4-33A3-4707-A628-B38CC63DCD07}" presName="hierChild5" presStyleCnt="0"/>
      <dgm:spPr/>
      <dgm:t>
        <a:bodyPr/>
        <a:lstStyle/>
        <a:p>
          <a:pPr rtl="1"/>
          <a:endParaRPr lang="fa-IR"/>
        </a:p>
      </dgm:t>
    </dgm:pt>
    <dgm:pt modelId="{9CBE63D4-6871-464D-9310-FBC939BEC7DD}" type="pres">
      <dgm:prSet presAssocID="{C39F1FCE-DB08-470A-9DD5-C7869DD600A5}" presName="hierChild3" presStyleCnt="0"/>
      <dgm:spPr/>
      <dgm:t>
        <a:bodyPr/>
        <a:lstStyle/>
        <a:p>
          <a:pPr rtl="1"/>
          <a:endParaRPr lang="fa-IR"/>
        </a:p>
      </dgm:t>
    </dgm:pt>
  </dgm:ptLst>
  <dgm:cxnLst>
    <dgm:cxn modelId="{7C40A183-A59D-4592-BFDA-28038BC5CC9F}" srcId="{805755B4-33A3-4707-A628-B38CC63DCD07}" destId="{64CF3D89-CFD1-4ADB-ADD0-B594707213F9}" srcOrd="0" destOrd="0" parTransId="{D702E0CB-6287-4A26-94BC-4ED09A8A057E}" sibTransId="{A6D21CA4-32D0-4B8C-ACA1-7DDCEDE0BB7B}"/>
    <dgm:cxn modelId="{4B6EF437-767B-4EF5-A8C8-DD43AC61FFB9}" type="presOf" srcId="{AACCEB11-7B5B-4A31-BA6D-8B435640AD24}" destId="{6B8544DF-573C-4738-9328-DA6EB4B26BFD}" srcOrd="1" destOrd="0" presId="urn:microsoft.com/office/officeart/2005/8/layout/orgChart1"/>
    <dgm:cxn modelId="{4DEF0E45-6EFB-4B10-8D4E-6C6A45D77E7D}" type="presOf" srcId="{5BA73271-9E2E-4D6E-A782-CA3275B59931}" destId="{F453B0D7-9D17-4E75-85EC-78658D331605}" srcOrd="0" destOrd="0" presId="urn:microsoft.com/office/officeart/2005/8/layout/orgChart1"/>
    <dgm:cxn modelId="{3547601B-DA2B-4F52-9D45-EBB6E6E19A59}" type="presOf" srcId="{D5EC5FD4-920F-4709-A200-59750E48F14C}" destId="{A538A007-619B-4FA8-80E0-8BDBCD820534}" srcOrd="0" destOrd="0" presId="urn:microsoft.com/office/officeart/2005/8/layout/orgChart1"/>
    <dgm:cxn modelId="{200888C6-93B5-4C4D-B1E7-CB9F1634EE00}" type="presOf" srcId="{5CC24135-CD06-4B0F-93A1-E53E646DC2E8}" destId="{58E9D66D-168F-495A-9BD3-D75AE772DC37}" srcOrd="0" destOrd="0" presId="urn:microsoft.com/office/officeart/2005/8/layout/orgChart1"/>
    <dgm:cxn modelId="{840968D1-7982-4EF3-B8F1-EBF11E907032}" type="presOf" srcId="{519C8537-AF50-41F3-A9E4-C204D7097CE9}" destId="{59D98DE5-A7DF-419C-945B-E9D88DCD6630}" srcOrd="0" destOrd="0" presId="urn:microsoft.com/office/officeart/2005/8/layout/orgChart1"/>
    <dgm:cxn modelId="{071FE3E2-008A-4A3E-913F-46BFDD66A9A6}" type="presOf" srcId="{A490597F-13FC-4775-8BBF-961AA1A24D65}" destId="{A0BA9095-0572-4921-AABD-AEA2A95AB368}" srcOrd="1" destOrd="0" presId="urn:microsoft.com/office/officeart/2005/8/layout/orgChart1"/>
    <dgm:cxn modelId="{93FE2799-D924-4EE8-946E-94556A48D255}" type="presOf" srcId="{CA5B1B80-5D23-4FAF-AA03-98E4E4B4B102}" destId="{5EB0CA07-EF9A-4D77-9B67-3DF8835F5AD2}" srcOrd="0" destOrd="0" presId="urn:microsoft.com/office/officeart/2005/8/layout/orgChart1"/>
    <dgm:cxn modelId="{9CF2D874-AFE6-4200-B239-6582D3BC9D02}" srcId="{5BA73271-9E2E-4D6E-A782-CA3275B59931}" destId="{A0201E6F-FB3C-4E29-93F6-B50AC4C51F82}" srcOrd="2" destOrd="0" parTransId="{D0460553-D420-49E3-866E-C1EF9A922984}" sibTransId="{D49D51B9-024B-45F6-826D-9D5DA0BEE10F}"/>
    <dgm:cxn modelId="{8C04C1AC-3CC4-456E-9422-8DC9BB7D9986}" type="presOf" srcId="{0AB3B3A7-5E73-44CE-8A19-974B6E99B773}" destId="{B59D9524-54DC-48C1-AEC0-3C1A25FECFE4}" srcOrd="0" destOrd="0" presId="urn:microsoft.com/office/officeart/2005/8/layout/orgChart1"/>
    <dgm:cxn modelId="{617471B8-2EE9-4754-8FDA-4FC57BA31BE6}" srcId="{519C8537-AF50-41F3-A9E4-C204D7097CE9}" destId="{1CD840E0-402F-44BF-B89F-211881C80FDF}" srcOrd="1" destOrd="0" parTransId="{2CA413D0-7387-4420-9D69-BD95B7AAB133}" sibTransId="{6C67F76B-1236-4636-A376-837C5C8630E9}"/>
    <dgm:cxn modelId="{F0194AD1-CEE1-46BC-AB05-C6A2B898F46F}" srcId="{AACCEB11-7B5B-4A31-BA6D-8B435640AD24}" destId="{A490597F-13FC-4775-8BBF-961AA1A24D65}" srcOrd="4" destOrd="0" parTransId="{52AA407B-3714-4ED4-983F-C375CDA27E7C}" sibTransId="{65E2616F-287D-4855-B102-A1D490527893}"/>
    <dgm:cxn modelId="{FE5F7169-E486-407B-988F-2A5D4F558B52}" type="presOf" srcId="{0B6245B6-8B3D-4954-A63E-1BA56C3D8ADF}" destId="{541F86D9-1F26-4355-92CA-4546D793EE17}" srcOrd="0" destOrd="0" presId="urn:microsoft.com/office/officeart/2005/8/layout/orgChart1"/>
    <dgm:cxn modelId="{9DD896FD-C0DB-4565-96E7-C5167FBD8D2C}" type="presOf" srcId="{0AB3B3A7-5E73-44CE-8A19-974B6E99B773}" destId="{15B4624E-A149-4320-AC7F-15A58CD80AD2}" srcOrd="1" destOrd="0" presId="urn:microsoft.com/office/officeart/2005/8/layout/orgChart1"/>
    <dgm:cxn modelId="{64242C44-21F6-4CE6-AD67-C4D760AA9B39}" type="presOf" srcId="{290C7A0F-6396-4ACD-8CED-370C73E8BD54}" destId="{A0945FB8-A42B-4440-A11F-AADD922A8CEA}" srcOrd="0" destOrd="0" presId="urn:microsoft.com/office/officeart/2005/8/layout/orgChart1"/>
    <dgm:cxn modelId="{A16A39D8-9FFF-4D0C-831B-AA6C5690250F}" type="presOf" srcId="{805755B4-33A3-4707-A628-B38CC63DCD07}" destId="{CB6DDFE9-DDAA-4635-A55C-A10A246A1FC0}" srcOrd="1" destOrd="0" presId="urn:microsoft.com/office/officeart/2005/8/layout/orgChart1"/>
    <dgm:cxn modelId="{7DC6BAA3-9F46-44BF-874E-38FD2E0A727D}" type="presOf" srcId="{CC16211F-2191-4B03-9E0B-EC5894BA040E}" destId="{AB5476A5-D7FD-408F-AF63-B48A1CDBF534}" srcOrd="0" destOrd="0" presId="urn:microsoft.com/office/officeart/2005/8/layout/orgChart1"/>
    <dgm:cxn modelId="{D1E15CAC-40EB-4554-81C7-015C1ECE3817}" srcId="{AACCEB11-7B5B-4A31-BA6D-8B435640AD24}" destId="{ECA64DE7-9AB0-4D03-B3FF-78D14AA2A13A}" srcOrd="5" destOrd="0" parTransId="{438F2FE9-A482-4466-A334-F216839E9416}" sibTransId="{26B0612A-5CC6-4666-B3BC-3836177B2C66}"/>
    <dgm:cxn modelId="{CFCFC7CB-FB32-4E21-9448-B118079A32DB}" type="presOf" srcId="{5BA73271-9E2E-4D6E-A782-CA3275B59931}" destId="{7E5F8455-E877-45C8-94F4-AD8EE128098B}" srcOrd="1" destOrd="0" presId="urn:microsoft.com/office/officeart/2005/8/layout/orgChart1"/>
    <dgm:cxn modelId="{8A04E7F3-344B-4AA0-931E-1E54B6050F1C}" type="presOf" srcId="{95FC5725-38F3-4EF5-906D-28EDB80D3C95}" destId="{755795E2-E731-477B-B928-025698FF07D1}" srcOrd="0" destOrd="0" presId="urn:microsoft.com/office/officeart/2005/8/layout/orgChart1"/>
    <dgm:cxn modelId="{BD7EE7CD-E848-4867-8CE6-52DE33A4482A}" type="presOf" srcId="{8512C61F-81DD-41EF-BED8-83CB301EFB1B}" destId="{AEF5E292-F495-45AC-A081-9B5DFA9699F1}" srcOrd="0" destOrd="0" presId="urn:microsoft.com/office/officeart/2005/8/layout/orgChart1"/>
    <dgm:cxn modelId="{1CC7691F-38DC-4831-9002-6E0B8B678DC4}" type="presOf" srcId="{C39F1FCE-DB08-470A-9DD5-C7869DD600A5}" destId="{05DFD881-687D-4F2D-96E6-0E6FF9880A32}" srcOrd="1" destOrd="0" presId="urn:microsoft.com/office/officeart/2005/8/layout/orgChart1"/>
    <dgm:cxn modelId="{2456D8C3-5364-4955-91D3-45ECDD12DA89}" type="presOf" srcId="{AE010D1E-3F17-42CC-A7DA-8DA86C1B1A26}" destId="{75BB0111-203F-4C21-998B-326CBB679CD3}" srcOrd="0" destOrd="0" presId="urn:microsoft.com/office/officeart/2005/8/layout/orgChart1"/>
    <dgm:cxn modelId="{B193CD7C-D2D9-4316-86FA-5C0C4D89CDCE}" type="presOf" srcId="{A0201E6F-FB3C-4E29-93F6-B50AC4C51F82}" destId="{73314D2A-7620-4B7E-BBB3-123001007BC3}" srcOrd="0" destOrd="0" presId="urn:microsoft.com/office/officeart/2005/8/layout/orgChart1"/>
    <dgm:cxn modelId="{AD039254-F62E-4F78-9D2E-D166E47F9085}" srcId="{189174B2-0499-4597-83CB-CBB1EE4DF18F}" destId="{C39F1FCE-DB08-470A-9DD5-C7869DD600A5}" srcOrd="0" destOrd="0" parTransId="{71754200-5255-4EBA-B251-06808EBF6AF7}" sibTransId="{BBD7BBEF-65BA-44E7-A582-CA9F0C1A1B82}"/>
    <dgm:cxn modelId="{90DA4B76-FBDD-4B21-B794-BBD8EB395696}" type="presOf" srcId="{13B022F2-2A5C-45FD-A7B4-77AA4C84AABF}" destId="{B5FC44C4-6F51-4AE6-975C-89E111AFC58E}" srcOrd="1" destOrd="0" presId="urn:microsoft.com/office/officeart/2005/8/layout/orgChart1"/>
    <dgm:cxn modelId="{0640429B-50CB-4987-94FC-7DC246229841}" type="presOf" srcId="{9585BF85-5A05-4670-A1DC-CF9BD5354920}" destId="{2C6DC23E-357D-47CC-845C-8DF34D32C7BE}" srcOrd="0" destOrd="0" presId="urn:microsoft.com/office/officeart/2005/8/layout/orgChart1"/>
    <dgm:cxn modelId="{3005ACD0-8122-40EA-B440-BF00D49A1924}" type="presOf" srcId="{A4624D4F-0375-4693-93C4-717F6A357FA9}" destId="{B5CF9F7E-0525-492C-B605-62B830C760B9}" srcOrd="0" destOrd="0" presId="urn:microsoft.com/office/officeart/2005/8/layout/orgChart1"/>
    <dgm:cxn modelId="{A8D2E60E-63A2-4A25-B35A-03EFD6DEF3D2}" type="presOf" srcId="{A0201E6F-FB3C-4E29-93F6-B50AC4C51F82}" destId="{0C735D05-380E-45E1-9E88-D00ECEA46E19}" srcOrd="1" destOrd="0" presId="urn:microsoft.com/office/officeart/2005/8/layout/orgChart1"/>
    <dgm:cxn modelId="{7824B873-6596-4DB4-B645-CCDEEE1974C8}" srcId="{AACCEB11-7B5B-4A31-BA6D-8B435640AD24}" destId="{CA5B1B80-5D23-4FAF-AA03-98E4E4B4B102}" srcOrd="1" destOrd="0" parTransId="{A4624D4F-0375-4693-93C4-717F6A357FA9}" sibTransId="{F88E6ABD-9DDC-4600-8ABE-8E61894043DB}"/>
    <dgm:cxn modelId="{CF65B138-2FE3-4DD3-88A1-D062927C23E2}" srcId="{805755B4-33A3-4707-A628-B38CC63DCD07}" destId="{8512C61F-81DD-41EF-BED8-83CB301EFB1B}" srcOrd="2" destOrd="0" parTransId="{6651EE1A-5949-48A6-B989-7286E6AB8A60}" sibTransId="{EF185DBB-5B63-4B45-A20C-0BF7112C2C19}"/>
    <dgm:cxn modelId="{C6A2ACE7-6CB2-40A8-AF68-C116CDE2C2EB}" type="presOf" srcId="{52AA407B-3714-4ED4-983F-C375CDA27E7C}" destId="{F784006A-90D3-4E63-9C00-60DC9BA44DB0}" srcOrd="0" destOrd="0" presId="urn:microsoft.com/office/officeart/2005/8/layout/orgChart1"/>
    <dgm:cxn modelId="{9B349792-AF71-4337-AFDB-70C5FBB48363}" srcId="{519C8537-AF50-41F3-A9E4-C204D7097CE9}" destId="{290C7A0F-6396-4ACD-8CED-370C73E8BD54}" srcOrd="0" destOrd="0" parTransId="{4551644E-D0F7-4EE4-A962-0683F6FA8B81}" sibTransId="{F0F2CA82-7323-4030-92CA-BDD5F5C92EEE}"/>
    <dgm:cxn modelId="{7FFFB05A-9762-4AAE-9F98-7088832BD04A}" type="presOf" srcId="{1CD840E0-402F-44BF-B89F-211881C80FDF}" destId="{FA76C829-210D-43D8-BD5F-A6C80A9DBEFB}" srcOrd="0" destOrd="0" presId="urn:microsoft.com/office/officeart/2005/8/layout/orgChart1"/>
    <dgm:cxn modelId="{F2D9A93C-2972-42BC-B996-4B7CBFA624FF}" type="presOf" srcId="{DB02ABDE-A46B-4027-AC1E-6B5C36A63ECF}" destId="{1572DC5A-982B-440A-9000-E3586A2F0ABE}" srcOrd="0" destOrd="0" presId="urn:microsoft.com/office/officeart/2005/8/layout/orgChart1"/>
    <dgm:cxn modelId="{E99AFE67-6A7B-4AC9-B768-F207F0378505}" srcId="{C39F1FCE-DB08-470A-9DD5-C7869DD600A5}" destId="{805755B4-33A3-4707-A628-B38CC63DCD07}" srcOrd="3" destOrd="0" parTransId="{B2068F17-6705-4BCD-9BC1-41EAEF35A120}" sibTransId="{2A93BD14-E4DB-45E7-91AA-9C1D3DA1C782}"/>
    <dgm:cxn modelId="{66792C9E-5606-4CAC-987D-F116E3B4F70A}" type="presOf" srcId="{C39F1FCE-DB08-470A-9DD5-C7869DD600A5}" destId="{33180163-7A91-4960-8BD5-CD9634B29BA1}" srcOrd="0" destOrd="0" presId="urn:microsoft.com/office/officeart/2005/8/layout/orgChart1"/>
    <dgm:cxn modelId="{8EE9156A-8B5C-4BC3-844F-EC76526D4CFA}" type="presOf" srcId="{64CF3D89-CFD1-4ADB-ADD0-B594707213F9}" destId="{2EA2EF3B-8115-4F87-BE5F-3BF0DEC4B860}" srcOrd="0" destOrd="0" presId="urn:microsoft.com/office/officeart/2005/8/layout/orgChart1"/>
    <dgm:cxn modelId="{BC1BA956-639F-4968-AE74-A5B80363A551}" type="presOf" srcId="{E80F48FF-D6AC-4E11-87A7-AC5249076501}" destId="{D22C0940-5FDA-4D97-AFED-676F514D6D7F}" srcOrd="0" destOrd="0" presId="urn:microsoft.com/office/officeart/2005/8/layout/orgChart1"/>
    <dgm:cxn modelId="{306B27B5-5653-44B3-8DED-A328907A58D3}" type="presOf" srcId="{D0460553-D420-49E3-866E-C1EF9A922984}" destId="{B275B970-AC5D-46E0-8831-6F485920649F}" srcOrd="0" destOrd="0" presId="urn:microsoft.com/office/officeart/2005/8/layout/orgChart1"/>
    <dgm:cxn modelId="{974BEB69-5EAF-4FB5-B571-D2A62AB1517D}" srcId="{519C8537-AF50-41F3-A9E4-C204D7097CE9}" destId="{5F9B5561-0FED-4E2B-9D75-440C484C11FC}" srcOrd="2" destOrd="0" parTransId="{AC4FBC89-A806-4520-BE02-DE6FD12060CA}" sibTransId="{F512CE94-E600-4668-A7EA-B13B3E949A98}"/>
    <dgm:cxn modelId="{710CAFF3-6642-4E84-8749-C12381D0390B}" type="presOf" srcId="{628D1C4F-780F-4F80-A965-5FD2D59E8278}" destId="{7924B963-8341-4882-8A1C-6B7B156BF714}" srcOrd="1" destOrd="0" presId="urn:microsoft.com/office/officeart/2005/8/layout/orgChart1"/>
    <dgm:cxn modelId="{AEDF6A0C-FF9E-4A5B-9D76-8A83B8F5E0A5}" type="presOf" srcId="{1CD840E0-402F-44BF-B89F-211881C80FDF}" destId="{5FB68545-F981-4272-9B99-E225FE93333D}" srcOrd="1" destOrd="0" presId="urn:microsoft.com/office/officeart/2005/8/layout/orgChart1"/>
    <dgm:cxn modelId="{2835DF02-B30A-4815-B8D2-F8526EA75A4A}" type="presOf" srcId="{189174B2-0499-4597-83CB-CBB1EE4DF18F}" destId="{F04BDF82-88F8-48AD-AAAE-A25CFC1ACF9F}" srcOrd="0" destOrd="0" presId="urn:microsoft.com/office/officeart/2005/8/layout/orgChart1"/>
    <dgm:cxn modelId="{10D92F43-1AC1-4A34-B7D2-594A1C6D586F}" type="presOf" srcId="{D662B959-00BD-40CE-A9F4-C36F8C9405F2}" destId="{DD4DA609-342F-47E9-8642-468465D4EBE5}" srcOrd="0" destOrd="0" presId="urn:microsoft.com/office/officeart/2005/8/layout/orgChart1"/>
    <dgm:cxn modelId="{FFEC461C-801E-48AB-9462-E5F0C8A0AD91}" type="presOf" srcId="{ECA64DE7-9AB0-4D03-B3FF-78D14AA2A13A}" destId="{F64E8D5A-A292-4454-B9C6-48E96DC98DC7}" srcOrd="0" destOrd="0" presId="urn:microsoft.com/office/officeart/2005/8/layout/orgChart1"/>
    <dgm:cxn modelId="{FF8938A4-4CD8-450D-8D77-A45BB5FD1FFD}" type="presOf" srcId="{DB02ABDE-A46B-4027-AC1E-6B5C36A63ECF}" destId="{227A5143-6ABE-4B19-9A27-363FC13F34B8}" srcOrd="1" destOrd="0" presId="urn:microsoft.com/office/officeart/2005/8/layout/orgChart1"/>
    <dgm:cxn modelId="{1004B787-8C74-49C9-8A03-FD1972D547C1}" type="presOf" srcId="{13B022F2-2A5C-45FD-A7B4-77AA4C84AABF}" destId="{BF723D8F-32F6-4939-BFB4-84D449E41D3F}" srcOrd="0" destOrd="0" presId="urn:microsoft.com/office/officeart/2005/8/layout/orgChart1"/>
    <dgm:cxn modelId="{22F13597-0D84-4E2D-AB99-3FE621790638}" type="presOf" srcId="{B2068F17-6705-4BCD-9BC1-41EAEF35A120}" destId="{1E35674F-F748-4319-B920-A73B8A82E04D}" srcOrd="0" destOrd="0" presId="urn:microsoft.com/office/officeart/2005/8/layout/orgChart1"/>
    <dgm:cxn modelId="{84BCF3DA-11D2-4876-9B8D-699EBBD9EB07}" srcId="{C39F1FCE-DB08-470A-9DD5-C7869DD600A5}" destId="{5BA73271-9E2E-4D6E-A782-CA3275B59931}" srcOrd="1" destOrd="0" parTransId="{710F7561-25CB-4A30-BDA3-FA61BC5A11F3}" sibTransId="{592AC23C-4331-4F45-ACE5-5B61AB3D5F5A}"/>
    <dgm:cxn modelId="{0C03EB3F-6B3A-41F3-AFC7-58F20990FA3A}" type="presOf" srcId="{290C7A0F-6396-4ACD-8CED-370C73E8BD54}" destId="{472D66D9-EA86-4082-B132-926EC72B8722}" srcOrd="1" destOrd="0" presId="urn:microsoft.com/office/officeart/2005/8/layout/orgChart1"/>
    <dgm:cxn modelId="{5DAA7C05-30D1-4C4F-988E-107614961066}" type="presOf" srcId="{AC4FBC89-A806-4520-BE02-DE6FD12060CA}" destId="{B3919FEA-75AD-450C-8D4E-A1A46B3368CA}" srcOrd="0" destOrd="0" presId="urn:microsoft.com/office/officeart/2005/8/layout/orgChart1"/>
    <dgm:cxn modelId="{C4FBDCEF-65C4-4870-9870-A43C182D64A2}" type="presOf" srcId="{519C8537-AF50-41F3-A9E4-C204D7097CE9}" destId="{CB87BA18-21B2-4D32-BFEC-A3706A777581}" srcOrd="1" destOrd="0" presId="urn:microsoft.com/office/officeart/2005/8/layout/orgChart1"/>
    <dgm:cxn modelId="{67640DA5-1498-4D90-B63C-CED8EE0589A9}" srcId="{AACCEB11-7B5B-4A31-BA6D-8B435640AD24}" destId="{451BA5A9-75C9-4ED4-BDEB-D39F3519AF46}" srcOrd="0" destOrd="0" parTransId="{CC16211F-2191-4B03-9E0B-EC5894BA040E}" sibTransId="{6D4211A4-9394-4F9D-B790-B8093E357D5C}"/>
    <dgm:cxn modelId="{314721FE-C33C-4AD7-A3CB-451494A016A3}" type="presOf" srcId="{E80F48FF-D6AC-4E11-87A7-AC5249076501}" destId="{AC11603D-FA31-4EC1-960D-64393FC7E9B4}" srcOrd="1" destOrd="0" presId="urn:microsoft.com/office/officeart/2005/8/layout/orgChart1"/>
    <dgm:cxn modelId="{8F5C0BA7-8AC8-4A34-818B-EFF521318AEF}" type="presOf" srcId="{5F9B5561-0FED-4E2B-9D75-440C484C11FC}" destId="{8BEE8DD1-293B-486A-9A5C-6FB8E56094C8}" srcOrd="1" destOrd="0" presId="urn:microsoft.com/office/officeart/2005/8/layout/orgChart1"/>
    <dgm:cxn modelId="{D23CD3F5-C117-4427-BE04-895757BB3573}" srcId="{5BA73271-9E2E-4D6E-A782-CA3275B59931}" destId="{0AB3B3A7-5E73-44CE-8A19-974B6E99B773}" srcOrd="3" destOrd="0" parTransId="{A3853BA0-1807-4074-9C56-3C498C289185}" sibTransId="{DBDEFD47-3CA5-49F8-BC19-3352CAB6CC65}"/>
    <dgm:cxn modelId="{6A93E343-087C-4720-8383-EA9A31E39EC5}" type="presOf" srcId="{09113C8D-ED97-4239-918F-2F340796E0A8}" destId="{0666A4C0-4603-475F-847D-5E4110E8B3D8}" srcOrd="0" destOrd="0" presId="urn:microsoft.com/office/officeart/2005/8/layout/orgChart1"/>
    <dgm:cxn modelId="{9AC1DA44-22A0-4E13-87E8-7AF9913BFC29}" type="presOf" srcId="{4551644E-D0F7-4EE4-A962-0683F6FA8B81}" destId="{229EC303-3A51-4D59-9B42-FCEF184AC908}" srcOrd="0" destOrd="0" presId="urn:microsoft.com/office/officeart/2005/8/layout/orgChart1"/>
    <dgm:cxn modelId="{F05A8C95-4B5F-41E6-8F44-670D044D00A6}" srcId="{AACCEB11-7B5B-4A31-BA6D-8B435640AD24}" destId="{39199992-C726-49ED-B764-EC426B4D9C19}" srcOrd="2" destOrd="0" parTransId="{0B6245B6-8B3D-4954-A63E-1BA56C3D8ADF}" sibTransId="{55DDC20F-2E45-49F9-BA3A-2A246E24EFD2}"/>
    <dgm:cxn modelId="{916100AF-0BB1-409C-B595-14752FB516F5}" srcId="{5BA73271-9E2E-4D6E-A782-CA3275B59931}" destId="{09113C8D-ED97-4239-918F-2F340796E0A8}" srcOrd="0" destOrd="0" parTransId="{70AFE981-6154-4122-B2E5-8DB4040F3A66}" sibTransId="{DA523438-C53A-4E6D-AB0B-8633085BC2B6}"/>
    <dgm:cxn modelId="{A3B780F6-03C1-4412-96A1-645BF0CC7EAB}" type="presOf" srcId="{8512C61F-81DD-41EF-BED8-83CB301EFB1B}" destId="{AC3EF0B6-EEEA-475B-A30A-1759D52E1A4B}" srcOrd="1" destOrd="0" presId="urn:microsoft.com/office/officeart/2005/8/layout/orgChart1"/>
    <dgm:cxn modelId="{7F4B13AD-FBF6-428B-988B-21386BF355D9}" srcId="{AACCEB11-7B5B-4A31-BA6D-8B435640AD24}" destId="{13B022F2-2A5C-45FD-A7B4-77AA4C84AABF}" srcOrd="3" destOrd="0" parTransId="{95FC5725-38F3-4EF5-906D-28EDB80D3C95}" sibTransId="{5C62417D-BDA8-434D-9923-687F38061343}"/>
    <dgm:cxn modelId="{34589B84-F990-487A-97CD-3284223F168A}" type="presOf" srcId="{2E428832-63AA-44D4-9423-098289B13F5E}" destId="{1CCEFD21-6DC8-4C83-8D0F-CEE356A4A6B7}" srcOrd="0" destOrd="0" presId="urn:microsoft.com/office/officeart/2005/8/layout/orgChart1"/>
    <dgm:cxn modelId="{36344B67-352E-41C8-974A-9E92FC163C07}" srcId="{C39F1FCE-DB08-470A-9DD5-C7869DD600A5}" destId="{AACCEB11-7B5B-4A31-BA6D-8B435640AD24}" srcOrd="2" destOrd="0" parTransId="{7104BD2E-F489-4CD1-8B68-D2C9BD99E4B9}" sibTransId="{9415FE83-1457-4B2C-807C-681DEDE85009}"/>
    <dgm:cxn modelId="{B860A757-DBA6-495F-A7ED-41B77D3CE7B6}" type="presOf" srcId="{438F2FE9-A482-4466-A334-F216839E9416}" destId="{A6C1EBB5-E9CF-4927-A858-D9ACCFF3E909}" srcOrd="0" destOrd="0" presId="urn:microsoft.com/office/officeart/2005/8/layout/orgChart1"/>
    <dgm:cxn modelId="{06B69C3C-100D-400F-9542-4470F482F793}" type="presOf" srcId="{451BA5A9-75C9-4ED4-BDEB-D39F3519AF46}" destId="{9ACE669B-D8FA-4131-BA95-A53D7E20EE08}" srcOrd="1" destOrd="0" presId="urn:microsoft.com/office/officeart/2005/8/layout/orgChart1"/>
    <dgm:cxn modelId="{C83F2109-529C-4C11-9101-67F7F7015000}" srcId="{805755B4-33A3-4707-A628-B38CC63DCD07}" destId="{8ACA5B1C-4BED-4C93-9056-AAC5778A9762}" srcOrd="4" destOrd="0" parTransId="{2E428832-63AA-44D4-9423-098289B13F5E}" sibTransId="{F69B8E3A-7531-43BD-ACFF-518127058480}"/>
    <dgm:cxn modelId="{14C2D7AE-2B30-4BFB-A842-06B231955FAF}" type="presOf" srcId="{8ACA5B1C-4BED-4C93-9056-AAC5778A9762}" destId="{47DD711E-B660-4FB9-996A-2B7C76C638F2}" srcOrd="1" destOrd="0" presId="urn:microsoft.com/office/officeart/2005/8/layout/orgChart1"/>
    <dgm:cxn modelId="{BF523F50-4FB3-4693-A82F-2BD5B6C483B3}" type="presOf" srcId="{5F9B5561-0FED-4E2B-9D75-440C484C11FC}" destId="{436E22BD-9B9B-44B6-8001-FED241F660BC}" srcOrd="0" destOrd="0" presId="urn:microsoft.com/office/officeart/2005/8/layout/orgChart1"/>
    <dgm:cxn modelId="{1152222B-D825-45F7-8A9D-67C088D25ADD}" type="presOf" srcId="{628D1C4F-780F-4F80-A965-5FD2D59E8278}" destId="{FA35812A-6443-4FFE-90FF-4C406651F853}" srcOrd="0" destOrd="0" presId="urn:microsoft.com/office/officeart/2005/8/layout/orgChart1"/>
    <dgm:cxn modelId="{06A1AF58-A641-4E96-850D-1AFF36E71151}" type="presOf" srcId="{460CEAB4-1A1D-4119-A661-FF7CF449F99A}" destId="{CFEF4BDE-69F2-4006-9A56-9FD4E57FEE5A}" srcOrd="1" destOrd="0" presId="urn:microsoft.com/office/officeart/2005/8/layout/orgChart1"/>
    <dgm:cxn modelId="{5D44A673-081B-465D-8002-7A6BACD41BB4}" type="presOf" srcId="{ECA64DE7-9AB0-4D03-B3FF-78D14AA2A13A}" destId="{888BB593-E681-4538-9CDC-0AC8715C1CCA}" srcOrd="1" destOrd="0" presId="urn:microsoft.com/office/officeart/2005/8/layout/orgChart1"/>
    <dgm:cxn modelId="{024B7284-FD7E-449B-86CA-C48465079C75}" type="presOf" srcId="{AACCEB11-7B5B-4A31-BA6D-8B435640AD24}" destId="{93390564-902B-475C-A5EB-F9A0B807BF7E}" srcOrd="0" destOrd="0" presId="urn:microsoft.com/office/officeart/2005/8/layout/orgChart1"/>
    <dgm:cxn modelId="{99225550-D6AF-4897-8768-30A19CBC55B3}" type="presOf" srcId="{6BD0F902-3F82-4B2F-A3B5-B4868B2A7B36}" destId="{B7D84E88-697A-4771-9317-7FF23B6702CF}" srcOrd="0" destOrd="0" presId="urn:microsoft.com/office/officeart/2005/8/layout/orgChart1"/>
    <dgm:cxn modelId="{5CC2EC87-CC69-4AE6-8AAE-E91BDDB2248F}" type="presOf" srcId="{CA5B1B80-5D23-4FAF-AA03-98E4E4B4B102}" destId="{3902323E-F7BD-4CAB-9B82-C68AEEA4987E}" srcOrd="1" destOrd="0" presId="urn:microsoft.com/office/officeart/2005/8/layout/orgChart1"/>
    <dgm:cxn modelId="{72BA58B5-E00D-410F-A404-D2590E8E4436}" srcId="{805755B4-33A3-4707-A628-B38CC63DCD07}" destId="{460CEAB4-1A1D-4119-A661-FF7CF449F99A}" srcOrd="3" destOrd="0" parTransId="{9585BF85-5A05-4670-A1DC-CF9BD5354920}" sibTransId="{019E6C69-0B54-48DE-AA17-313F2AA4EBF3}"/>
    <dgm:cxn modelId="{183ED9CF-F510-4368-9EF7-2C2A84D37942}" type="presOf" srcId="{805755B4-33A3-4707-A628-B38CC63DCD07}" destId="{C284A4AD-33E1-48D6-9D0F-7343C3E7B8B3}" srcOrd="0" destOrd="0" presId="urn:microsoft.com/office/officeart/2005/8/layout/orgChart1"/>
    <dgm:cxn modelId="{74CD57C1-77BA-42B2-9A3C-F5F86371119F}" type="presOf" srcId="{09113C8D-ED97-4239-918F-2F340796E0A8}" destId="{3B1732D7-FCFD-45BC-8AAA-7BC73CA75C2B}" srcOrd="1" destOrd="0" presId="urn:microsoft.com/office/officeart/2005/8/layout/orgChart1"/>
    <dgm:cxn modelId="{9A727D52-58CB-43F1-8143-32318B920EEE}" type="presOf" srcId="{7104BD2E-F489-4CD1-8B68-D2C9BD99E4B9}" destId="{8EF0B305-F3D0-41D0-964E-3F653DA97B60}" srcOrd="0" destOrd="0" presId="urn:microsoft.com/office/officeart/2005/8/layout/orgChart1"/>
    <dgm:cxn modelId="{F2D1D71C-C480-4C99-9188-9E27699983B7}" type="presOf" srcId="{A3853BA0-1807-4074-9C56-3C498C289185}" destId="{74A77801-832D-4F31-98BD-F9E2BD9E5C2D}" srcOrd="0" destOrd="0" presId="urn:microsoft.com/office/officeart/2005/8/layout/orgChart1"/>
    <dgm:cxn modelId="{E5ABA5B6-F2A5-4525-AE9B-8923640F8F24}" type="presOf" srcId="{0D8BCF5B-7D66-48BE-A58B-2A1912C5021C}" destId="{88C994B1-68D4-4B7F-8696-2D423D043365}" srcOrd="0" destOrd="0" presId="urn:microsoft.com/office/officeart/2005/8/layout/orgChart1"/>
    <dgm:cxn modelId="{A58A9AE0-1030-4098-AE4F-F52EFAC34B9D}" type="presOf" srcId="{A490597F-13FC-4775-8BBF-961AA1A24D65}" destId="{5D2E905A-CA12-430B-9B05-EBA2ECB6DD57}" srcOrd="0" destOrd="0" presId="urn:microsoft.com/office/officeart/2005/8/layout/orgChart1"/>
    <dgm:cxn modelId="{1E87FB7E-9953-42C3-B7C3-648C845F4EC5}" srcId="{C39F1FCE-DB08-470A-9DD5-C7869DD600A5}" destId="{519C8537-AF50-41F3-A9E4-C204D7097CE9}" srcOrd="0" destOrd="0" parTransId="{6BD0F902-3F82-4B2F-A3B5-B4868B2A7B36}" sibTransId="{C3D8D5FF-1272-4ACF-8CBB-C06AD042A193}"/>
    <dgm:cxn modelId="{209CB8A8-252B-4CA2-A4A7-1C1BC7A26A85}" type="presOf" srcId="{70AFE981-6154-4122-B2E5-8DB4040F3A66}" destId="{CBD8D0BD-B16E-4131-864A-896F3EB85262}" srcOrd="0" destOrd="0" presId="urn:microsoft.com/office/officeart/2005/8/layout/orgChart1"/>
    <dgm:cxn modelId="{AB08434D-B8A8-4B53-92AD-3BC95B16F037}" type="presOf" srcId="{460CEAB4-1A1D-4119-A661-FF7CF449F99A}" destId="{80BC1395-2F7A-473B-8497-E45D9D2EF119}" srcOrd="0" destOrd="0" presId="urn:microsoft.com/office/officeart/2005/8/layout/orgChart1"/>
    <dgm:cxn modelId="{03F62188-4CBA-4212-8E14-4D40A179E789}" type="presOf" srcId="{D702E0CB-6287-4A26-94BC-4ED09A8A057E}" destId="{EE5DE686-F656-4875-A481-C0553340F7BA}" srcOrd="0" destOrd="0" presId="urn:microsoft.com/office/officeart/2005/8/layout/orgChart1"/>
    <dgm:cxn modelId="{58A494EA-3B88-4277-92CE-A46F951F67B8}" type="presOf" srcId="{8ACA5B1C-4BED-4C93-9056-AAC5778A9762}" destId="{B380F93C-050C-4AB9-ADE7-F60BF7B31EC0}" srcOrd="0" destOrd="0" presId="urn:microsoft.com/office/officeart/2005/8/layout/orgChart1"/>
    <dgm:cxn modelId="{26DD2769-44DA-4A35-8B18-4B01E0B049EC}" type="presOf" srcId="{2CA413D0-7387-4420-9D69-BD95B7AAB133}" destId="{A8F5ABBA-4230-4EE0-9AB6-6758EE834786}" srcOrd="0" destOrd="0" presId="urn:microsoft.com/office/officeart/2005/8/layout/orgChart1"/>
    <dgm:cxn modelId="{EC9E5663-1160-4361-964C-0F3A6B0D68A4}" type="presOf" srcId="{AE010D1E-3F17-42CC-A7DA-8DA86C1B1A26}" destId="{8ACBCF8E-7A07-4BB0-A791-6E29F373A743}" srcOrd="1" destOrd="0" presId="urn:microsoft.com/office/officeart/2005/8/layout/orgChart1"/>
    <dgm:cxn modelId="{94F18C70-9BA1-4FB4-97BA-D5A9A1F386A2}" type="presOf" srcId="{39199992-C726-49ED-B764-EC426B4D9C19}" destId="{AEFE88EF-47C8-49ED-B37B-419ADC97B77E}" srcOrd="0" destOrd="0" presId="urn:microsoft.com/office/officeart/2005/8/layout/orgChart1"/>
    <dgm:cxn modelId="{6DFD8521-1713-4192-84C1-38EADB1EB0AD}" srcId="{5BA73271-9E2E-4D6E-A782-CA3275B59931}" destId="{DB02ABDE-A46B-4027-AC1E-6B5C36A63ECF}" srcOrd="4" destOrd="0" parTransId="{5CC24135-CD06-4B0F-93A1-E53E646DC2E8}" sibTransId="{8BC6E657-C17B-440C-8EBF-9D9F67C47799}"/>
    <dgm:cxn modelId="{CA6FC897-D6E3-44C0-BD85-65A2B73668E5}" type="presOf" srcId="{39199992-C726-49ED-B764-EC426B4D9C19}" destId="{AC697834-C664-430C-8A05-F9BAF07FB3FD}" srcOrd="1" destOrd="0" presId="urn:microsoft.com/office/officeart/2005/8/layout/orgChart1"/>
    <dgm:cxn modelId="{46DE1715-B702-4C58-ADC8-96826593D6CF}" type="presOf" srcId="{710F7561-25CB-4A30-BDA3-FA61BC5A11F3}" destId="{882FD97E-6EBC-4EBC-B614-76897B5BE676}" srcOrd="0" destOrd="0" presId="urn:microsoft.com/office/officeart/2005/8/layout/orgChart1"/>
    <dgm:cxn modelId="{B84F0A95-833A-467E-9512-D0AE885F58A9}" type="presOf" srcId="{451BA5A9-75C9-4ED4-BDEB-D39F3519AF46}" destId="{B4E68FBD-D65D-4CED-AE42-3D036F616943}" srcOrd="0" destOrd="0" presId="urn:microsoft.com/office/officeart/2005/8/layout/orgChart1"/>
    <dgm:cxn modelId="{256FA071-FDB6-403E-99CD-3FA11527934D}" srcId="{805755B4-33A3-4707-A628-B38CC63DCD07}" destId="{AE010D1E-3F17-42CC-A7DA-8DA86C1B1A26}" srcOrd="5" destOrd="0" parTransId="{0D8BCF5B-7D66-48BE-A58B-2A1912C5021C}" sibTransId="{F2398704-0687-48FD-95FB-87435F853925}"/>
    <dgm:cxn modelId="{DDBD927B-E724-43AA-B0F0-A3C7808F63E5}" srcId="{5BA73271-9E2E-4D6E-A782-CA3275B59931}" destId="{E80F48FF-D6AC-4E11-87A7-AC5249076501}" srcOrd="1" destOrd="0" parTransId="{D662B959-00BD-40CE-A9F4-C36F8C9405F2}" sibTransId="{5ABACDB0-09E5-4D7B-B6AA-CC1767BCE18C}"/>
    <dgm:cxn modelId="{40A96A7B-C809-438D-A203-7F8545679B22}" srcId="{805755B4-33A3-4707-A628-B38CC63DCD07}" destId="{628D1C4F-780F-4F80-A965-5FD2D59E8278}" srcOrd="1" destOrd="0" parTransId="{D5EC5FD4-920F-4709-A200-59750E48F14C}" sibTransId="{7CE9FA78-79D3-4A88-B7AC-5F03BF1B73C8}"/>
    <dgm:cxn modelId="{F1DAB2F3-9536-4E33-8CC6-A203A378536A}" type="presOf" srcId="{64CF3D89-CFD1-4ADB-ADD0-B594707213F9}" destId="{E73C3453-9650-455A-B3FB-8343F808032F}" srcOrd="1" destOrd="0" presId="urn:microsoft.com/office/officeart/2005/8/layout/orgChart1"/>
    <dgm:cxn modelId="{3692BE6B-C7A6-48EA-B9C7-F2E6BDD5A1D3}" type="presOf" srcId="{6651EE1A-5949-48A6-B989-7286E6AB8A60}" destId="{48F84D7F-C6F2-481D-8D01-C0F24BBBE3CA}" srcOrd="0" destOrd="0" presId="urn:microsoft.com/office/officeart/2005/8/layout/orgChart1"/>
    <dgm:cxn modelId="{30B768A8-72F4-401C-9C73-8C9192B8A7D2}" type="presParOf" srcId="{F04BDF82-88F8-48AD-AAAE-A25CFC1ACF9F}" destId="{0A0B0FA3-115B-4582-86BF-AFA38BE11268}" srcOrd="0" destOrd="0" presId="urn:microsoft.com/office/officeart/2005/8/layout/orgChart1"/>
    <dgm:cxn modelId="{8E7A4E72-5F62-447C-8907-4E06C6CA2B17}" type="presParOf" srcId="{0A0B0FA3-115B-4582-86BF-AFA38BE11268}" destId="{D7FF7E02-89AC-4B50-A37D-E8D98F1EFB72}" srcOrd="0" destOrd="0" presId="urn:microsoft.com/office/officeart/2005/8/layout/orgChart1"/>
    <dgm:cxn modelId="{07E552CB-28F9-40A6-9465-DA37955B3F3A}" type="presParOf" srcId="{D7FF7E02-89AC-4B50-A37D-E8D98F1EFB72}" destId="{33180163-7A91-4960-8BD5-CD9634B29BA1}" srcOrd="0" destOrd="0" presId="urn:microsoft.com/office/officeart/2005/8/layout/orgChart1"/>
    <dgm:cxn modelId="{387356DF-FD5B-406C-BCF3-3F0A83365756}" type="presParOf" srcId="{D7FF7E02-89AC-4B50-A37D-E8D98F1EFB72}" destId="{05DFD881-687D-4F2D-96E6-0E6FF9880A32}" srcOrd="1" destOrd="0" presId="urn:microsoft.com/office/officeart/2005/8/layout/orgChart1"/>
    <dgm:cxn modelId="{CDA3C401-A9AD-4BF9-8C0A-F610A2A523C6}" type="presParOf" srcId="{0A0B0FA3-115B-4582-86BF-AFA38BE11268}" destId="{2CB68AFF-41B6-45CD-A14B-C981F03F33A4}" srcOrd="1" destOrd="0" presId="urn:microsoft.com/office/officeart/2005/8/layout/orgChart1"/>
    <dgm:cxn modelId="{3077B829-789F-4D77-AED9-371401DCFA16}" type="presParOf" srcId="{2CB68AFF-41B6-45CD-A14B-C981F03F33A4}" destId="{B7D84E88-697A-4771-9317-7FF23B6702CF}" srcOrd="0" destOrd="0" presId="urn:microsoft.com/office/officeart/2005/8/layout/orgChart1"/>
    <dgm:cxn modelId="{6002D184-6E9F-422A-B0BD-CE57AEB096A0}" type="presParOf" srcId="{2CB68AFF-41B6-45CD-A14B-C981F03F33A4}" destId="{BD2B7AB7-DD8D-4BF2-BB5B-FEBF7BC1D067}" srcOrd="1" destOrd="0" presId="urn:microsoft.com/office/officeart/2005/8/layout/orgChart1"/>
    <dgm:cxn modelId="{5F90F510-3B25-4A55-AD3C-F39E834B6145}" type="presParOf" srcId="{BD2B7AB7-DD8D-4BF2-BB5B-FEBF7BC1D067}" destId="{451DAD23-EDBC-4D5F-8C04-B064ED71A7EE}" srcOrd="0" destOrd="0" presId="urn:microsoft.com/office/officeart/2005/8/layout/orgChart1"/>
    <dgm:cxn modelId="{A828FD9A-236D-4BEE-9505-05D2BB96F706}" type="presParOf" srcId="{451DAD23-EDBC-4D5F-8C04-B064ED71A7EE}" destId="{59D98DE5-A7DF-419C-945B-E9D88DCD6630}" srcOrd="0" destOrd="0" presId="urn:microsoft.com/office/officeart/2005/8/layout/orgChart1"/>
    <dgm:cxn modelId="{E91B06DB-0DFD-4F1C-A5F7-BCF5E3911654}" type="presParOf" srcId="{451DAD23-EDBC-4D5F-8C04-B064ED71A7EE}" destId="{CB87BA18-21B2-4D32-BFEC-A3706A777581}" srcOrd="1" destOrd="0" presId="urn:microsoft.com/office/officeart/2005/8/layout/orgChart1"/>
    <dgm:cxn modelId="{830AA609-7840-47CF-BABE-04DA204B50B0}" type="presParOf" srcId="{BD2B7AB7-DD8D-4BF2-BB5B-FEBF7BC1D067}" destId="{B1F5C8B6-36FD-4C06-B8D5-BE5A89F4F930}" srcOrd="1" destOrd="0" presId="urn:microsoft.com/office/officeart/2005/8/layout/orgChart1"/>
    <dgm:cxn modelId="{0A7BEBB6-7966-4E6A-81B5-A7E7F1352118}" type="presParOf" srcId="{B1F5C8B6-36FD-4C06-B8D5-BE5A89F4F930}" destId="{229EC303-3A51-4D59-9B42-FCEF184AC908}" srcOrd="0" destOrd="0" presId="urn:microsoft.com/office/officeart/2005/8/layout/orgChart1"/>
    <dgm:cxn modelId="{0F98ADF5-08A1-463F-895E-C65A5F7A5789}" type="presParOf" srcId="{B1F5C8B6-36FD-4C06-B8D5-BE5A89F4F930}" destId="{652184E1-F2DB-47C8-8E70-10FD4DC0D530}" srcOrd="1" destOrd="0" presId="urn:microsoft.com/office/officeart/2005/8/layout/orgChart1"/>
    <dgm:cxn modelId="{6EC6138D-8F25-45FC-BB67-247EE990D860}" type="presParOf" srcId="{652184E1-F2DB-47C8-8E70-10FD4DC0D530}" destId="{74217F46-6D83-4582-9B50-653934C7BC22}" srcOrd="0" destOrd="0" presId="urn:microsoft.com/office/officeart/2005/8/layout/orgChart1"/>
    <dgm:cxn modelId="{D8F2F6C3-CD9B-44A7-9C90-0F1573BCF214}" type="presParOf" srcId="{74217F46-6D83-4582-9B50-653934C7BC22}" destId="{A0945FB8-A42B-4440-A11F-AADD922A8CEA}" srcOrd="0" destOrd="0" presId="urn:microsoft.com/office/officeart/2005/8/layout/orgChart1"/>
    <dgm:cxn modelId="{2352FC00-CD4C-4409-BF01-D0E5CEF42456}" type="presParOf" srcId="{74217F46-6D83-4582-9B50-653934C7BC22}" destId="{472D66D9-EA86-4082-B132-926EC72B8722}" srcOrd="1" destOrd="0" presId="urn:microsoft.com/office/officeart/2005/8/layout/orgChart1"/>
    <dgm:cxn modelId="{75D58991-7E92-40AD-8438-89F2E1677965}" type="presParOf" srcId="{652184E1-F2DB-47C8-8E70-10FD4DC0D530}" destId="{39929B82-1DE3-4084-876A-7E7E481C509A}" srcOrd="1" destOrd="0" presId="urn:microsoft.com/office/officeart/2005/8/layout/orgChart1"/>
    <dgm:cxn modelId="{0CD07F0B-F190-4594-8815-994DF135BC8B}" type="presParOf" srcId="{652184E1-F2DB-47C8-8E70-10FD4DC0D530}" destId="{D5513483-BBFA-45B8-A5CC-4D5298C0A378}" srcOrd="2" destOrd="0" presId="urn:microsoft.com/office/officeart/2005/8/layout/orgChart1"/>
    <dgm:cxn modelId="{378E6027-A9EE-401C-B179-ACA166624105}" type="presParOf" srcId="{B1F5C8B6-36FD-4C06-B8D5-BE5A89F4F930}" destId="{A8F5ABBA-4230-4EE0-9AB6-6758EE834786}" srcOrd="2" destOrd="0" presId="urn:microsoft.com/office/officeart/2005/8/layout/orgChart1"/>
    <dgm:cxn modelId="{93EBC14F-BC22-4768-8A8B-26DFEEFEA479}" type="presParOf" srcId="{B1F5C8B6-36FD-4C06-B8D5-BE5A89F4F930}" destId="{8245BA2D-0E0B-44EA-AE4D-81F09663DFB4}" srcOrd="3" destOrd="0" presId="urn:microsoft.com/office/officeart/2005/8/layout/orgChart1"/>
    <dgm:cxn modelId="{8D5394D0-364E-4685-B847-F8D8F623F9B0}" type="presParOf" srcId="{8245BA2D-0E0B-44EA-AE4D-81F09663DFB4}" destId="{6754D123-67E6-40A2-A5E1-10265E86EFAE}" srcOrd="0" destOrd="0" presId="urn:microsoft.com/office/officeart/2005/8/layout/orgChart1"/>
    <dgm:cxn modelId="{2E103AB9-009B-4448-8EC2-58AA03163CAD}" type="presParOf" srcId="{6754D123-67E6-40A2-A5E1-10265E86EFAE}" destId="{FA76C829-210D-43D8-BD5F-A6C80A9DBEFB}" srcOrd="0" destOrd="0" presId="urn:microsoft.com/office/officeart/2005/8/layout/orgChart1"/>
    <dgm:cxn modelId="{C04F8975-2E53-42A1-A552-871A1F7BD2C2}" type="presParOf" srcId="{6754D123-67E6-40A2-A5E1-10265E86EFAE}" destId="{5FB68545-F981-4272-9B99-E225FE93333D}" srcOrd="1" destOrd="0" presId="urn:microsoft.com/office/officeart/2005/8/layout/orgChart1"/>
    <dgm:cxn modelId="{1BF0A70A-7C01-444B-8E9D-868454BE36C4}" type="presParOf" srcId="{8245BA2D-0E0B-44EA-AE4D-81F09663DFB4}" destId="{AD8C4F25-9BD2-4B31-A135-647016826392}" srcOrd="1" destOrd="0" presId="urn:microsoft.com/office/officeart/2005/8/layout/orgChart1"/>
    <dgm:cxn modelId="{0DD39472-6B04-48F5-B7CC-42100C4F6116}" type="presParOf" srcId="{8245BA2D-0E0B-44EA-AE4D-81F09663DFB4}" destId="{D50E6193-FFA9-49B8-B5A4-039BCC5E5A55}" srcOrd="2" destOrd="0" presId="urn:microsoft.com/office/officeart/2005/8/layout/orgChart1"/>
    <dgm:cxn modelId="{6FB13CAF-0B4C-4379-B460-BA9F486C3884}" type="presParOf" srcId="{B1F5C8B6-36FD-4C06-B8D5-BE5A89F4F930}" destId="{B3919FEA-75AD-450C-8D4E-A1A46B3368CA}" srcOrd="4" destOrd="0" presId="urn:microsoft.com/office/officeart/2005/8/layout/orgChart1"/>
    <dgm:cxn modelId="{D8D0383A-158F-4C96-98B4-B89662D38636}" type="presParOf" srcId="{B1F5C8B6-36FD-4C06-B8D5-BE5A89F4F930}" destId="{CAB41E1A-C18A-4D8D-9E3A-48F479DD17D6}" srcOrd="5" destOrd="0" presId="urn:microsoft.com/office/officeart/2005/8/layout/orgChart1"/>
    <dgm:cxn modelId="{D5C2A0F3-C8C6-4F3C-B1AC-D7132B0C2132}" type="presParOf" srcId="{CAB41E1A-C18A-4D8D-9E3A-48F479DD17D6}" destId="{D2C6BDD6-EADE-44C0-AB76-CE537B002DAE}" srcOrd="0" destOrd="0" presId="urn:microsoft.com/office/officeart/2005/8/layout/orgChart1"/>
    <dgm:cxn modelId="{D0C015D4-ECB2-4B42-BEF3-59B366FC8641}" type="presParOf" srcId="{D2C6BDD6-EADE-44C0-AB76-CE537B002DAE}" destId="{436E22BD-9B9B-44B6-8001-FED241F660BC}" srcOrd="0" destOrd="0" presId="urn:microsoft.com/office/officeart/2005/8/layout/orgChart1"/>
    <dgm:cxn modelId="{5CF3F0F4-E156-492C-8972-2D1D98986103}" type="presParOf" srcId="{D2C6BDD6-EADE-44C0-AB76-CE537B002DAE}" destId="{8BEE8DD1-293B-486A-9A5C-6FB8E56094C8}" srcOrd="1" destOrd="0" presId="urn:microsoft.com/office/officeart/2005/8/layout/orgChart1"/>
    <dgm:cxn modelId="{179AC26F-52A7-408D-B053-1773AB571EE1}" type="presParOf" srcId="{CAB41E1A-C18A-4D8D-9E3A-48F479DD17D6}" destId="{FD431C76-7EDE-4E63-A0D7-04E120511781}" srcOrd="1" destOrd="0" presId="urn:microsoft.com/office/officeart/2005/8/layout/orgChart1"/>
    <dgm:cxn modelId="{5C4B4CD9-55AB-4760-9ECB-9E864F3A68C3}" type="presParOf" srcId="{CAB41E1A-C18A-4D8D-9E3A-48F479DD17D6}" destId="{8EEC09F5-1D6E-4CE8-AD9A-80ABCFBCE703}" srcOrd="2" destOrd="0" presId="urn:microsoft.com/office/officeart/2005/8/layout/orgChart1"/>
    <dgm:cxn modelId="{B49DC519-B4C4-4778-B01E-66BDD0979210}" type="presParOf" srcId="{BD2B7AB7-DD8D-4BF2-BB5B-FEBF7BC1D067}" destId="{118D988F-9E22-4F66-9B33-80045970A197}" srcOrd="2" destOrd="0" presId="urn:microsoft.com/office/officeart/2005/8/layout/orgChart1"/>
    <dgm:cxn modelId="{8116FFC7-DA7B-4BD2-A573-F951CA77CD6B}" type="presParOf" srcId="{2CB68AFF-41B6-45CD-A14B-C981F03F33A4}" destId="{882FD97E-6EBC-4EBC-B614-76897B5BE676}" srcOrd="2" destOrd="0" presId="urn:microsoft.com/office/officeart/2005/8/layout/orgChart1"/>
    <dgm:cxn modelId="{4064332D-C44B-4B5F-83F6-D3E9ABDACB66}" type="presParOf" srcId="{2CB68AFF-41B6-45CD-A14B-C981F03F33A4}" destId="{DE6D7CB7-86F7-4783-A280-7B0A551E4C8B}" srcOrd="3" destOrd="0" presId="urn:microsoft.com/office/officeart/2005/8/layout/orgChart1"/>
    <dgm:cxn modelId="{BDAC7544-B6E2-4660-BADD-AA3377E65B0F}" type="presParOf" srcId="{DE6D7CB7-86F7-4783-A280-7B0A551E4C8B}" destId="{2E630DDE-34CF-4F08-A23D-245D96FC2461}" srcOrd="0" destOrd="0" presId="urn:microsoft.com/office/officeart/2005/8/layout/orgChart1"/>
    <dgm:cxn modelId="{4C64BB84-6339-44F1-9D69-2EF0C5562CA7}" type="presParOf" srcId="{2E630DDE-34CF-4F08-A23D-245D96FC2461}" destId="{F453B0D7-9D17-4E75-85EC-78658D331605}" srcOrd="0" destOrd="0" presId="urn:microsoft.com/office/officeart/2005/8/layout/orgChart1"/>
    <dgm:cxn modelId="{317C6586-43C7-445F-8FDC-BF052D864F4B}" type="presParOf" srcId="{2E630DDE-34CF-4F08-A23D-245D96FC2461}" destId="{7E5F8455-E877-45C8-94F4-AD8EE128098B}" srcOrd="1" destOrd="0" presId="urn:microsoft.com/office/officeart/2005/8/layout/orgChart1"/>
    <dgm:cxn modelId="{8B85791C-8F2E-4D5C-98D6-E9B36A8FC32B}" type="presParOf" srcId="{DE6D7CB7-86F7-4783-A280-7B0A551E4C8B}" destId="{C2F77079-65CF-4827-B476-D4ADE0745690}" srcOrd="1" destOrd="0" presId="urn:microsoft.com/office/officeart/2005/8/layout/orgChart1"/>
    <dgm:cxn modelId="{67C0F806-3059-4670-BB85-B84A9A001184}" type="presParOf" srcId="{C2F77079-65CF-4827-B476-D4ADE0745690}" destId="{CBD8D0BD-B16E-4131-864A-896F3EB85262}" srcOrd="0" destOrd="0" presId="urn:microsoft.com/office/officeart/2005/8/layout/orgChart1"/>
    <dgm:cxn modelId="{48FCBC2C-FB31-4FB3-94B9-82B56B16D5B7}" type="presParOf" srcId="{C2F77079-65CF-4827-B476-D4ADE0745690}" destId="{ECAE545C-97C7-4264-B4A5-D34E08B39F4E}" srcOrd="1" destOrd="0" presId="urn:microsoft.com/office/officeart/2005/8/layout/orgChart1"/>
    <dgm:cxn modelId="{BCDA35BC-F047-4062-A025-00D324BC8E17}" type="presParOf" srcId="{ECAE545C-97C7-4264-B4A5-D34E08B39F4E}" destId="{D6EC46E0-0F6C-478C-9F0C-68C4CC01D685}" srcOrd="0" destOrd="0" presId="urn:microsoft.com/office/officeart/2005/8/layout/orgChart1"/>
    <dgm:cxn modelId="{AD6D5C8C-F0AE-48FB-8F62-81FE934D2873}" type="presParOf" srcId="{D6EC46E0-0F6C-478C-9F0C-68C4CC01D685}" destId="{0666A4C0-4603-475F-847D-5E4110E8B3D8}" srcOrd="0" destOrd="0" presId="urn:microsoft.com/office/officeart/2005/8/layout/orgChart1"/>
    <dgm:cxn modelId="{60646678-7BF6-4A8B-98A4-08D00C42072A}" type="presParOf" srcId="{D6EC46E0-0F6C-478C-9F0C-68C4CC01D685}" destId="{3B1732D7-FCFD-45BC-8AAA-7BC73CA75C2B}" srcOrd="1" destOrd="0" presId="urn:microsoft.com/office/officeart/2005/8/layout/orgChart1"/>
    <dgm:cxn modelId="{58629C56-8960-448D-827F-F32919A662ED}" type="presParOf" srcId="{ECAE545C-97C7-4264-B4A5-D34E08B39F4E}" destId="{6F26885D-D251-43A1-961E-CFF87A8566EE}" srcOrd="1" destOrd="0" presId="urn:microsoft.com/office/officeart/2005/8/layout/orgChart1"/>
    <dgm:cxn modelId="{4B66149C-1EB6-4DF6-BB4F-C2B2B4F87863}" type="presParOf" srcId="{ECAE545C-97C7-4264-B4A5-D34E08B39F4E}" destId="{960136ED-8D48-410C-B513-02E687967AA2}" srcOrd="2" destOrd="0" presId="urn:microsoft.com/office/officeart/2005/8/layout/orgChart1"/>
    <dgm:cxn modelId="{1F527E9B-83DB-4C4E-BBC1-EC48A54B2CD0}" type="presParOf" srcId="{C2F77079-65CF-4827-B476-D4ADE0745690}" destId="{DD4DA609-342F-47E9-8642-468465D4EBE5}" srcOrd="2" destOrd="0" presId="urn:microsoft.com/office/officeart/2005/8/layout/orgChart1"/>
    <dgm:cxn modelId="{400FE6E7-259A-49AF-8F78-0E82348F7843}" type="presParOf" srcId="{C2F77079-65CF-4827-B476-D4ADE0745690}" destId="{276B6E53-346E-466E-917C-45D04F904984}" srcOrd="3" destOrd="0" presId="urn:microsoft.com/office/officeart/2005/8/layout/orgChart1"/>
    <dgm:cxn modelId="{AE7333EA-21C6-468B-9C35-44904E5714B8}" type="presParOf" srcId="{276B6E53-346E-466E-917C-45D04F904984}" destId="{FE8D467E-8E05-4061-A078-EEA975D52EAA}" srcOrd="0" destOrd="0" presId="urn:microsoft.com/office/officeart/2005/8/layout/orgChart1"/>
    <dgm:cxn modelId="{871F01A5-4F4A-461C-B713-8408FECDD294}" type="presParOf" srcId="{FE8D467E-8E05-4061-A078-EEA975D52EAA}" destId="{D22C0940-5FDA-4D97-AFED-676F514D6D7F}" srcOrd="0" destOrd="0" presId="urn:microsoft.com/office/officeart/2005/8/layout/orgChart1"/>
    <dgm:cxn modelId="{9B1FC2BF-8A16-40DC-B3CB-011CA0644924}" type="presParOf" srcId="{FE8D467E-8E05-4061-A078-EEA975D52EAA}" destId="{AC11603D-FA31-4EC1-960D-64393FC7E9B4}" srcOrd="1" destOrd="0" presId="urn:microsoft.com/office/officeart/2005/8/layout/orgChart1"/>
    <dgm:cxn modelId="{D76C4E8F-7BC5-4B51-9AA9-89B9E9366500}" type="presParOf" srcId="{276B6E53-346E-466E-917C-45D04F904984}" destId="{FE66CB2D-CE0B-4FA7-99B7-F98388F402D0}" srcOrd="1" destOrd="0" presId="urn:microsoft.com/office/officeart/2005/8/layout/orgChart1"/>
    <dgm:cxn modelId="{9B138E6B-D6F2-470C-879B-08E8772687D4}" type="presParOf" srcId="{276B6E53-346E-466E-917C-45D04F904984}" destId="{B40F3F4C-8A26-4065-A0D0-2EB8CA3C5A2D}" srcOrd="2" destOrd="0" presId="urn:microsoft.com/office/officeart/2005/8/layout/orgChart1"/>
    <dgm:cxn modelId="{EBC6DB1E-ECC9-4C7F-9A4F-6AF5FF5FE348}" type="presParOf" srcId="{C2F77079-65CF-4827-B476-D4ADE0745690}" destId="{B275B970-AC5D-46E0-8831-6F485920649F}" srcOrd="4" destOrd="0" presId="urn:microsoft.com/office/officeart/2005/8/layout/orgChart1"/>
    <dgm:cxn modelId="{FE8DAE7A-7358-4DB9-B894-B40F2F8C8A80}" type="presParOf" srcId="{C2F77079-65CF-4827-B476-D4ADE0745690}" destId="{7B19BE19-72F3-4CF0-AE08-AD1FEFF1C2F0}" srcOrd="5" destOrd="0" presId="urn:microsoft.com/office/officeart/2005/8/layout/orgChart1"/>
    <dgm:cxn modelId="{E0671970-0F9A-48E3-83BE-7973D97C7190}" type="presParOf" srcId="{7B19BE19-72F3-4CF0-AE08-AD1FEFF1C2F0}" destId="{AC77D8A1-0D69-4A0B-86DC-535D172FF6AA}" srcOrd="0" destOrd="0" presId="urn:microsoft.com/office/officeart/2005/8/layout/orgChart1"/>
    <dgm:cxn modelId="{827E73B9-C96C-4F6E-BC0A-39DFBB4B98AA}" type="presParOf" srcId="{AC77D8A1-0D69-4A0B-86DC-535D172FF6AA}" destId="{73314D2A-7620-4B7E-BBB3-123001007BC3}" srcOrd="0" destOrd="0" presId="urn:microsoft.com/office/officeart/2005/8/layout/orgChart1"/>
    <dgm:cxn modelId="{2C0A17BA-F72F-450B-93E0-0786C9C0872C}" type="presParOf" srcId="{AC77D8A1-0D69-4A0B-86DC-535D172FF6AA}" destId="{0C735D05-380E-45E1-9E88-D00ECEA46E19}" srcOrd="1" destOrd="0" presId="urn:microsoft.com/office/officeart/2005/8/layout/orgChart1"/>
    <dgm:cxn modelId="{BEE2B710-8EDD-457F-90D5-22E1A71A8CBC}" type="presParOf" srcId="{7B19BE19-72F3-4CF0-AE08-AD1FEFF1C2F0}" destId="{EA4DA51A-C9DE-4192-9453-9C73AF11B3EE}" srcOrd="1" destOrd="0" presId="urn:microsoft.com/office/officeart/2005/8/layout/orgChart1"/>
    <dgm:cxn modelId="{704F23A9-D4AA-4526-B9FC-14C6A2820525}" type="presParOf" srcId="{7B19BE19-72F3-4CF0-AE08-AD1FEFF1C2F0}" destId="{554CDC0D-395B-4BD3-92D1-A1078E54C128}" srcOrd="2" destOrd="0" presId="urn:microsoft.com/office/officeart/2005/8/layout/orgChart1"/>
    <dgm:cxn modelId="{BDE2E1DA-D40E-4C8D-B4FA-24F3F12D2F7C}" type="presParOf" srcId="{C2F77079-65CF-4827-B476-D4ADE0745690}" destId="{74A77801-832D-4F31-98BD-F9E2BD9E5C2D}" srcOrd="6" destOrd="0" presId="urn:microsoft.com/office/officeart/2005/8/layout/orgChart1"/>
    <dgm:cxn modelId="{A69142EA-7244-429C-9ED7-59AF744D10D4}" type="presParOf" srcId="{C2F77079-65CF-4827-B476-D4ADE0745690}" destId="{5C7AF097-0968-402E-94A9-868DD8D9C027}" srcOrd="7" destOrd="0" presId="urn:microsoft.com/office/officeart/2005/8/layout/orgChart1"/>
    <dgm:cxn modelId="{70203256-F123-469A-91DF-9CE7B9F27644}" type="presParOf" srcId="{5C7AF097-0968-402E-94A9-868DD8D9C027}" destId="{C9EC0A30-8C84-45AF-8D26-E9672D90D4D2}" srcOrd="0" destOrd="0" presId="urn:microsoft.com/office/officeart/2005/8/layout/orgChart1"/>
    <dgm:cxn modelId="{057BA46C-DC50-49BD-B531-2A715F737F76}" type="presParOf" srcId="{C9EC0A30-8C84-45AF-8D26-E9672D90D4D2}" destId="{B59D9524-54DC-48C1-AEC0-3C1A25FECFE4}" srcOrd="0" destOrd="0" presId="urn:microsoft.com/office/officeart/2005/8/layout/orgChart1"/>
    <dgm:cxn modelId="{4F89AEEE-11E8-4C06-A877-70F61BF2BB11}" type="presParOf" srcId="{C9EC0A30-8C84-45AF-8D26-E9672D90D4D2}" destId="{15B4624E-A149-4320-AC7F-15A58CD80AD2}" srcOrd="1" destOrd="0" presId="urn:microsoft.com/office/officeart/2005/8/layout/orgChart1"/>
    <dgm:cxn modelId="{418E0474-A2FC-49F4-B88D-02157E0B2CAC}" type="presParOf" srcId="{5C7AF097-0968-402E-94A9-868DD8D9C027}" destId="{1E3F2F7C-0274-4C48-B5BD-E1D7A45FADB4}" srcOrd="1" destOrd="0" presId="urn:microsoft.com/office/officeart/2005/8/layout/orgChart1"/>
    <dgm:cxn modelId="{8D1428E4-2FB7-4AF5-A2C4-80BC6DC3F8C3}" type="presParOf" srcId="{5C7AF097-0968-402E-94A9-868DD8D9C027}" destId="{48E103C8-E823-40E3-B3C1-61358D2A64A8}" srcOrd="2" destOrd="0" presId="urn:microsoft.com/office/officeart/2005/8/layout/orgChart1"/>
    <dgm:cxn modelId="{F06844B5-D01C-4487-AF60-08EDEF6BC1AF}" type="presParOf" srcId="{C2F77079-65CF-4827-B476-D4ADE0745690}" destId="{58E9D66D-168F-495A-9BD3-D75AE772DC37}" srcOrd="8" destOrd="0" presId="urn:microsoft.com/office/officeart/2005/8/layout/orgChart1"/>
    <dgm:cxn modelId="{D52369E0-5835-49A0-AE45-B8781A3838DE}" type="presParOf" srcId="{C2F77079-65CF-4827-B476-D4ADE0745690}" destId="{C50CB88E-E6DB-4FE8-91C8-E061EF9B1166}" srcOrd="9" destOrd="0" presId="urn:microsoft.com/office/officeart/2005/8/layout/orgChart1"/>
    <dgm:cxn modelId="{35A2A57E-8F8B-44E6-AA3F-1E7BD6968DE8}" type="presParOf" srcId="{C50CB88E-E6DB-4FE8-91C8-E061EF9B1166}" destId="{068EACA5-5373-46D9-90A1-6DC3AAD3022C}" srcOrd="0" destOrd="0" presId="urn:microsoft.com/office/officeart/2005/8/layout/orgChart1"/>
    <dgm:cxn modelId="{E625EFC9-3D61-44BB-914B-93DCECF2E92C}" type="presParOf" srcId="{068EACA5-5373-46D9-90A1-6DC3AAD3022C}" destId="{1572DC5A-982B-440A-9000-E3586A2F0ABE}" srcOrd="0" destOrd="0" presId="urn:microsoft.com/office/officeart/2005/8/layout/orgChart1"/>
    <dgm:cxn modelId="{C0CF582E-F149-4F2E-9446-555B9E42787F}" type="presParOf" srcId="{068EACA5-5373-46D9-90A1-6DC3AAD3022C}" destId="{227A5143-6ABE-4B19-9A27-363FC13F34B8}" srcOrd="1" destOrd="0" presId="urn:microsoft.com/office/officeart/2005/8/layout/orgChart1"/>
    <dgm:cxn modelId="{94C1263B-3A98-4BC2-B044-5C98774756D6}" type="presParOf" srcId="{C50CB88E-E6DB-4FE8-91C8-E061EF9B1166}" destId="{D34344E0-6F65-43A9-9D92-C4A3B7775214}" srcOrd="1" destOrd="0" presId="urn:microsoft.com/office/officeart/2005/8/layout/orgChart1"/>
    <dgm:cxn modelId="{B0BF152A-0200-4EC6-8815-86D6A5B83498}" type="presParOf" srcId="{C50CB88E-E6DB-4FE8-91C8-E061EF9B1166}" destId="{812C1EED-1C76-4B32-89CA-98DD408961D4}" srcOrd="2" destOrd="0" presId="urn:microsoft.com/office/officeart/2005/8/layout/orgChart1"/>
    <dgm:cxn modelId="{DB3979C1-11E5-4754-831E-DDDAFB48ACF6}" type="presParOf" srcId="{DE6D7CB7-86F7-4783-A280-7B0A551E4C8B}" destId="{534B3D08-EF45-437B-AC69-0D75E5C17457}" srcOrd="2" destOrd="0" presId="urn:microsoft.com/office/officeart/2005/8/layout/orgChart1"/>
    <dgm:cxn modelId="{5ADDF1EA-FC48-4875-93AE-D03BDA52899B}" type="presParOf" srcId="{2CB68AFF-41B6-45CD-A14B-C981F03F33A4}" destId="{8EF0B305-F3D0-41D0-964E-3F653DA97B60}" srcOrd="4" destOrd="0" presId="urn:microsoft.com/office/officeart/2005/8/layout/orgChart1"/>
    <dgm:cxn modelId="{5C954C4E-DB70-4A3D-B5CA-775FD1AC35D2}" type="presParOf" srcId="{2CB68AFF-41B6-45CD-A14B-C981F03F33A4}" destId="{87E8CFEA-D85A-4AA1-9862-EDB76A611580}" srcOrd="5" destOrd="0" presId="urn:microsoft.com/office/officeart/2005/8/layout/orgChart1"/>
    <dgm:cxn modelId="{6EB8684F-507E-4834-91AD-9A39FBA79ECA}" type="presParOf" srcId="{87E8CFEA-D85A-4AA1-9862-EDB76A611580}" destId="{0EA5E53B-38BB-4131-B16E-6795E52C449F}" srcOrd="0" destOrd="0" presId="urn:microsoft.com/office/officeart/2005/8/layout/orgChart1"/>
    <dgm:cxn modelId="{581E909A-0AB9-4B73-9D57-C8DC1AB11C28}" type="presParOf" srcId="{0EA5E53B-38BB-4131-B16E-6795E52C449F}" destId="{93390564-902B-475C-A5EB-F9A0B807BF7E}" srcOrd="0" destOrd="0" presId="urn:microsoft.com/office/officeart/2005/8/layout/orgChart1"/>
    <dgm:cxn modelId="{68C1E69B-C62A-4196-87B7-C4F70154D6BD}" type="presParOf" srcId="{0EA5E53B-38BB-4131-B16E-6795E52C449F}" destId="{6B8544DF-573C-4738-9328-DA6EB4B26BFD}" srcOrd="1" destOrd="0" presId="urn:microsoft.com/office/officeart/2005/8/layout/orgChart1"/>
    <dgm:cxn modelId="{7283A88D-C21B-4990-8212-B4ADDEBC9E39}" type="presParOf" srcId="{87E8CFEA-D85A-4AA1-9862-EDB76A611580}" destId="{183300C0-2E79-43E1-9029-DA944D758BD8}" srcOrd="1" destOrd="0" presId="urn:microsoft.com/office/officeart/2005/8/layout/orgChart1"/>
    <dgm:cxn modelId="{4D1714D9-429D-4168-980B-1BDE3C0F865B}" type="presParOf" srcId="{183300C0-2E79-43E1-9029-DA944D758BD8}" destId="{AB5476A5-D7FD-408F-AF63-B48A1CDBF534}" srcOrd="0" destOrd="0" presId="urn:microsoft.com/office/officeart/2005/8/layout/orgChart1"/>
    <dgm:cxn modelId="{BC02F748-ED5D-48F6-A228-B918001224DD}" type="presParOf" srcId="{183300C0-2E79-43E1-9029-DA944D758BD8}" destId="{3ABBC469-C11F-4808-90C8-609C25E39755}" srcOrd="1" destOrd="0" presId="urn:microsoft.com/office/officeart/2005/8/layout/orgChart1"/>
    <dgm:cxn modelId="{FA86BF15-B059-4D3D-9253-F74860E1C4D2}" type="presParOf" srcId="{3ABBC469-C11F-4808-90C8-609C25E39755}" destId="{9718C358-07DD-4BA7-A4C2-710809D50B15}" srcOrd="0" destOrd="0" presId="urn:microsoft.com/office/officeart/2005/8/layout/orgChart1"/>
    <dgm:cxn modelId="{5FC56A0A-F463-4303-9473-90980900FF8B}" type="presParOf" srcId="{9718C358-07DD-4BA7-A4C2-710809D50B15}" destId="{B4E68FBD-D65D-4CED-AE42-3D036F616943}" srcOrd="0" destOrd="0" presId="urn:microsoft.com/office/officeart/2005/8/layout/orgChart1"/>
    <dgm:cxn modelId="{BB0A8AA8-D2D3-46D5-92F2-51B406EA7571}" type="presParOf" srcId="{9718C358-07DD-4BA7-A4C2-710809D50B15}" destId="{9ACE669B-D8FA-4131-BA95-A53D7E20EE08}" srcOrd="1" destOrd="0" presId="urn:microsoft.com/office/officeart/2005/8/layout/orgChart1"/>
    <dgm:cxn modelId="{E6D82EF0-74FA-4E67-A557-FF526946EDFB}" type="presParOf" srcId="{3ABBC469-C11F-4808-90C8-609C25E39755}" destId="{CE388675-D4D4-4C14-9EB6-1C0C4C4DEC85}" srcOrd="1" destOrd="0" presId="urn:microsoft.com/office/officeart/2005/8/layout/orgChart1"/>
    <dgm:cxn modelId="{20475A5E-B411-401A-9D80-EB577415784D}" type="presParOf" srcId="{3ABBC469-C11F-4808-90C8-609C25E39755}" destId="{EA7AF17A-46BA-40A3-A304-F30ABF91CDCA}" srcOrd="2" destOrd="0" presId="urn:microsoft.com/office/officeart/2005/8/layout/orgChart1"/>
    <dgm:cxn modelId="{39DA47AE-F598-4495-89EE-635071636D18}" type="presParOf" srcId="{183300C0-2E79-43E1-9029-DA944D758BD8}" destId="{B5CF9F7E-0525-492C-B605-62B830C760B9}" srcOrd="2" destOrd="0" presId="urn:microsoft.com/office/officeart/2005/8/layout/orgChart1"/>
    <dgm:cxn modelId="{1709864F-1EDC-4B45-A793-22330C109610}" type="presParOf" srcId="{183300C0-2E79-43E1-9029-DA944D758BD8}" destId="{E05A8418-5E28-4AFC-A477-5977B88D4121}" srcOrd="3" destOrd="0" presId="urn:microsoft.com/office/officeart/2005/8/layout/orgChart1"/>
    <dgm:cxn modelId="{C14F6B7B-BD9D-404B-9CF8-7F3C64B8BA5D}" type="presParOf" srcId="{E05A8418-5E28-4AFC-A477-5977B88D4121}" destId="{4B022D34-F6A9-4A62-B847-B428C07C69AC}" srcOrd="0" destOrd="0" presId="urn:microsoft.com/office/officeart/2005/8/layout/orgChart1"/>
    <dgm:cxn modelId="{AB20A467-6F7D-41D8-8ADF-BF203010BC2B}" type="presParOf" srcId="{4B022D34-F6A9-4A62-B847-B428C07C69AC}" destId="{5EB0CA07-EF9A-4D77-9B67-3DF8835F5AD2}" srcOrd="0" destOrd="0" presId="urn:microsoft.com/office/officeart/2005/8/layout/orgChart1"/>
    <dgm:cxn modelId="{63334A3E-4809-4DF8-936A-781F55CA0E46}" type="presParOf" srcId="{4B022D34-F6A9-4A62-B847-B428C07C69AC}" destId="{3902323E-F7BD-4CAB-9B82-C68AEEA4987E}" srcOrd="1" destOrd="0" presId="urn:microsoft.com/office/officeart/2005/8/layout/orgChart1"/>
    <dgm:cxn modelId="{BB045112-FC49-43AC-B88E-F435CC6C0EE0}" type="presParOf" srcId="{E05A8418-5E28-4AFC-A477-5977B88D4121}" destId="{6C6DB508-E6F5-491F-9436-E6D06E011030}" srcOrd="1" destOrd="0" presId="urn:microsoft.com/office/officeart/2005/8/layout/orgChart1"/>
    <dgm:cxn modelId="{228FD0DC-C988-419A-9801-414CCFE86F7C}" type="presParOf" srcId="{E05A8418-5E28-4AFC-A477-5977B88D4121}" destId="{F6429FAE-CC9D-4DB9-AB44-C39AFCDA1289}" srcOrd="2" destOrd="0" presId="urn:microsoft.com/office/officeart/2005/8/layout/orgChart1"/>
    <dgm:cxn modelId="{43F93DAE-BAE3-4DE9-A9ED-A650F4BE7FDF}" type="presParOf" srcId="{183300C0-2E79-43E1-9029-DA944D758BD8}" destId="{541F86D9-1F26-4355-92CA-4546D793EE17}" srcOrd="4" destOrd="0" presId="urn:microsoft.com/office/officeart/2005/8/layout/orgChart1"/>
    <dgm:cxn modelId="{E0745919-97BF-4E7C-9768-DBD2A9D9E5DA}" type="presParOf" srcId="{183300C0-2E79-43E1-9029-DA944D758BD8}" destId="{F924536D-E801-4E4C-BFB6-1C58F2DCAE69}" srcOrd="5" destOrd="0" presId="urn:microsoft.com/office/officeart/2005/8/layout/orgChart1"/>
    <dgm:cxn modelId="{15031021-3A5B-435E-9FA2-1C0A3D1FBA5A}" type="presParOf" srcId="{F924536D-E801-4E4C-BFB6-1C58F2DCAE69}" destId="{FECA2C3C-112C-474E-A266-B825C25A2921}" srcOrd="0" destOrd="0" presId="urn:microsoft.com/office/officeart/2005/8/layout/orgChart1"/>
    <dgm:cxn modelId="{67F54E1D-FD2B-42A8-A480-F227BF3E50B7}" type="presParOf" srcId="{FECA2C3C-112C-474E-A266-B825C25A2921}" destId="{AEFE88EF-47C8-49ED-B37B-419ADC97B77E}" srcOrd="0" destOrd="0" presId="urn:microsoft.com/office/officeart/2005/8/layout/orgChart1"/>
    <dgm:cxn modelId="{32B71980-ED44-47DA-8BD5-E32607A56252}" type="presParOf" srcId="{FECA2C3C-112C-474E-A266-B825C25A2921}" destId="{AC697834-C664-430C-8A05-F9BAF07FB3FD}" srcOrd="1" destOrd="0" presId="urn:microsoft.com/office/officeart/2005/8/layout/orgChart1"/>
    <dgm:cxn modelId="{5D3D85CF-DCD2-4DE1-A490-C17DBA22F798}" type="presParOf" srcId="{F924536D-E801-4E4C-BFB6-1C58F2DCAE69}" destId="{75C5D1EE-A1E7-4E5A-AB0E-077BB1CC4046}" srcOrd="1" destOrd="0" presId="urn:microsoft.com/office/officeart/2005/8/layout/orgChart1"/>
    <dgm:cxn modelId="{4D07E694-7638-47B1-8148-681188E07F58}" type="presParOf" srcId="{F924536D-E801-4E4C-BFB6-1C58F2DCAE69}" destId="{E45D07E4-AF5D-4B71-A12F-DA19B34A4A98}" srcOrd="2" destOrd="0" presId="urn:microsoft.com/office/officeart/2005/8/layout/orgChart1"/>
    <dgm:cxn modelId="{ED6121DA-E637-4F01-B72F-4A660D222421}" type="presParOf" srcId="{183300C0-2E79-43E1-9029-DA944D758BD8}" destId="{755795E2-E731-477B-B928-025698FF07D1}" srcOrd="6" destOrd="0" presId="urn:microsoft.com/office/officeart/2005/8/layout/orgChart1"/>
    <dgm:cxn modelId="{7DF3E37D-55F3-4DB4-B6D0-51114ECD401B}" type="presParOf" srcId="{183300C0-2E79-43E1-9029-DA944D758BD8}" destId="{16F9D501-3E4E-46EB-AB5A-028FECE69CE6}" srcOrd="7" destOrd="0" presId="urn:microsoft.com/office/officeart/2005/8/layout/orgChart1"/>
    <dgm:cxn modelId="{0F752929-7258-4302-839D-BFA48C985D7A}" type="presParOf" srcId="{16F9D501-3E4E-46EB-AB5A-028FECE69CE6}" destId="{2C716A1E-0355-4A01-BF93-5DDCBCC6DFF3}" srcOrd="0" destOrd="0" presId="urn:microsoft.com/office/officeart/2005/8/layout/orgChart1"/>
    <dgm:cxn modelId="{ECB2104F-E315-4BF9-B304-432DEF147AC6}" type="presParOf" srcId="{2C716A1E-0355-4A01-BF93-5DDCBCC6DFF3}" destId="{BF723D8F-32F6-4939-BFB4-84D449E41D3F}" srcOrd="0" destOrd="0" presId="urn:microsoft.com/office/officeart/2005/8/layout/orgChart1"/>
    <dgm:cxn modelId="{1A7BC91E-9CE2-4DBD-8EC7-64F71C370E99}" type="presParOf" srcId="{2C716A1E-0355-4A01-BF93-5DDCBCC6DFF3}" destId="{B5FC44C4-6F51-4AE6-975C-89E111AFC58E}" srcOrd="1" destOrd="0" presId="urn:microsoft.com/office/officeart/2005/8/layout/orgChart1"/>
    <dgm:cxn modelId="{0B7DFFBF-6006-4924-8FDF-04C36D03320E}" type="presParOf" srcId="{16F9D501-3E4E-46EB-AB5A-028FECE69CE6}" destId="{3346A65A-5EDB-471F-9899-D589CBAF7597}" srcOrd="1" destOrd="0" presId="urn:microsoft.com/office/officeart/2005/8/layout/orgChart1"/>
    <dgm:cxn modelId="{1FA1607A-5E72-4089-8C91-F65B91FFD869}" type="presParOf" srcId="{16F9D501-3E4E-46EB-AB5A-028FECE69CE6}" destId="{062ED1BD-A557-4ED9-A90B-EAEDF5BACC81}" srcOrd="2" destOrd="0" presId="urn:microsoft.com/office/officeart/2005/8/layout/orgChart1"/>
    <dgm:cxn modelId="{A15C82DB-F8D6-4C54-90A2-F3E084CA576C}" type="presParOf" srcId="{183300C0-2E79-43E1-9029-DA944D758BD8}" destId="{F784006A-90D3-4E63-9C00-60DC9BA44DB0}" srcOrd="8" destOrd="0" presId="urn:microsoft.com/office/officeart/2005/8/layout/orgChart1"/>
    <dgm:cxn modelId="{5B5CA299-5949-4172-B377-AC8573343A7A}" type="presParOf" srcId="{183300C0-2E79-43E1-9029-DA944D758BD8}" destId="{AF2B73A1-FE29-49C3-BBB1-990183EA6013}" srcOrd="9" destOrd="0" presId="urn:microsoft.com/office/officeart/2005/8/layout/orgChart1"/>
    <dgm:cxn modelId="{86B08926-F6C4-472E-82A9-5B37107780FE}" type="presParOf" srcId="{AF2B73A1-FE29-49C3-BBB1-990183EA6013}" destId="{C41934CF-AC72-4CB8-A7CB-AF9BC9438B2C}" srcOrd="0" destOrd="0" presId="urn:microsoft.com/office/officeart/2005/8/layout/orgChart1"/>
    <dgm:cxn modelId="{F8C88728-F54F-46D7-8A54-8168C5447B77}" type="presParOf" srcId="{C41934CF-AC72-4CB8-A7CB-AF9BC9438B2C}" destId="{5D2E905A-CA12-430B-9B05-EBA2ECB6DD57}" srcOrd="0" destOrd="0" presId="urn:microsoft.com/office/officeart/2005/8/layout/orgChart1"/>
    <dgm:cxn modelId="{5004DC19-C3AB-4D74-936B-CFB630849C90}" type="presParOf" srcId="{C41934CF-AC72-4CB8-A7CB-AF9BC9438B2C}" destId="{A0BA9095-0572-4921-AABD-AEA2A95AB368}" srcOrd="1" destOrd="0" presId="urn:microsoft.com/office/officeart/2005/8/layout/orgChart1"/>
    <dgm:cxn modelId="{9C1B854E-B74D-4320-9D6B-5A82D417FB5B}" type="presParOf" srcId="{AF2B73A1-FE29-49C3-BBB1-990183EA6013}" destId="{D57A441C-702E-4972-B60C-85D26AC7E0CA}" srcOrd="1" destOrd="0" presId="urn:microsoft.com/office/officeart/2005/8/layout/orgChart1"/>
    <dgm:cxn modelId="{565310A1-D1A4-416C-9667-B4CAAEF0415D}" type="presParOf" srcId="{AF2B73A1-FE29-49C3-BBB1-990183EA6013}" destId="{D085238F-A818-410D-95C7-3B410BBC2682}" srcOrd="2" destOrd="0" presId="urn:microsoft.com/office/officeart/2005/8/layout/orgChart1"/>
    <dgm:cxn modelId="{EC96477A-5FE3-4E2D-8A95-D4C221CA2A5D}" type="presParOf" srcId="{183300C0-2E79-43E1-9029-DA944D758BD8}" destId="{A6C1EBB5-E9CF-4927-A858-D9ACCFF3E909}" srcOrd="10" destOrd="0" presId="urn:microsoft.com/office/officeart/2005/8/layout/orgChart1"/>
    <dgm:cxn modelId="{F3996493-2DD2-451E-ADA9-6A2C5C85382C}" type="presParOf" srcId="{183300C0-2E79-43E1-9029-DA944D758BD8}" destId="{7D6C20AC-BC7F-452B-AEF9-D86DC57F8CC3}" srcOrd="11" destOrd="0" presId="urn:microsoft.com/office/officeart/2005/8/layout/orgChart1"/>
    <dgm:cxn modelId="{FBF196C0-7C2F-4FC2-8D15-7575B54BCFC5}" type="presParOf" srcId="{7D6C20AC-BC7F-452B-AEF9-D86DC57F8CC3}" destId="{ED0DC2B1-A501-496D-A902-7B2E437686AF}" srcOrd="0" destOrd="0" presId="urn:microsoft.com/office/officeart/2005/8/layout/orgChart1"/>
    <dgm:cxn modelId="{96687750-1F65-4949-9952-D02B71E1671D}" type="presParOf" srcId="{ED0DC2B1-A501-496D-A902-7B2E437686AF}" destId="{F64E8D5A-A292-4454-B9C6-48E96DC98DC7}" srcOrd="0" destOrd="0" presId="urn:microsoft.com/office/officeart/2005/8/layout/orgChart1"/>
    <dgm:cxn modelId="{BDE14710-A011-429F-BAC2-34021759F1F6}" type="presParOf" srcId="{ED0DC2B1-A501-496D-A902-7B2E437686AF}" destId="{888BB593-E681-4538-9CDC-0AC8715C1CCA}" srcOrd="1" destOrd="0" presId="urn:microsoft.com/office/officeart/2005/8/layout/orgChart1"/>
    <dgm:cxn modelId="{BC885A7F-003F-4645-A6D9-2CECA13EACED}" type="presParOf" srcId="{7D6C20AC-BC7F-452B-AEF9-D86DC57F8CC3}" destId="{50120BC4-55FF-46A4-A22F-9F06BED5437F}" srcOrd="1" destOrd="0" presId="urn:microsoft.com/office/officeart/2005/8/layout/orgChart1"/>
    <dgm:cxn modelId="{8BABCFB6-0CEC-49B8-9DED-AFB25FE74E19}" type="presParOf" srcId="{7D6C20AC-BC7F-452B-AEF9-D86DC57F8CC3}" destId="{BBF68294-9C84-47F3-9BAC-323DBDD850F4}" srcOrd="2" destOrd="0" presId="urn:microsoft.com/office/officeart/2005/8/layout/orgChart1"/>
    <dgm:cxn modelId="{A766040A-07A5-4B81-9294-729CD0A77F47}" type="presParOf" srcId="{87E8CFEA-D85A-4AA1-9862-EDB76A611580}" destId="{1B6DE42C-820D-43E5-A068-CD55BA99E1BF}" srcOrd="2" destOrd="0" presId="urn:microsoft.com/office/officeart/2005/8/layout/orgChart1"/>
    <dgm:cxn modelId="{F384666C-DA35-45E3-AED9-1C919B817099}" type="presParOf" srcId="{2CB68AFF-41B6-45CD-A14B-C981F03F33A4}" destId="{1E35674F-F748-4319-B920-A73B8A82E04D}" srcOrd="6" destOrd="0" presId="urn:microsoft.com/office/officeart/2005/8/layout/orgChart1"/>
    <dgm:cxn modelId="{16CF71B0-32FE-4A93-9A43-19A4629D3F91}" type="presParOf" srcId="{2CB68AFF-41B6-45CD-A14B-C981F03F33A4}" destId="{08088170-1D89-4D4C-BBD7-CA90289E3C28}" srcOrd="7" destOrd="0" presId="urn:microsoft.com/office/officeart/2005/8/layout/orgChart1"/>
    <dgm:cxn modelId="{AB2D7E98-6E6E-4665-AFEA-DCDA51C3013D}" type="presParOf" srcId="{08088170-1D89-4D4C-BBD7-CA90289E3C28}" destId="{072C7C82-119F-47EC-9612-299C7A9BD5C5}" srcOrd="0" destOrd="0" presId="urn:microsoft.com/office/officeart/2005/8/layout/orgChart1"/>
    <dgm:cxn modelId="{8840C844-6C7B-48A9-9CB4-B65BCDBCDA71}" type="presParOf" srcId="{072C7C82-119F-47EC-9612-299C7A9BD5C5}" destId="{C284A4AD-33E1-48D6-9D0F-7343C3E7B8B3}" srcOrd="0" destOrd="0" presId="urn:microsoft.com/office/officeart/2005/8/layout/orgChart1"/>
    <dgm:cxn modelId="{9F87438C-1909-49DB-AF3D-9BF415251F7E}" type="presParOf" srcId="{072C7C82-119F-47EC-9612-299C7A9BD5C5}" destId="{CB6DDFE9-DDAA-4635-A55C-A10A246A1FC0}" srcOrd="1" destOrd="0" presId="urn:microsoft.com/office/officeart/2005/8/layout/orgChart1"/>
    <dgm:cxn modelId="{12267550-D577-4D56-BA27-343A24ACD524}" type="presParOf" srcId="{08088170-1D89-4D4C-BBD7-CA90289E3C28}" destId="{EE0AAE75-452F-417E-8E61-EA782CE33D44}" srcOrd="1" destOrd="0" presId="urn:microsoft.com/office/officeart/2005/8/layout/orgChart1"/>
    <dgm:cxn modelId="{306733D2-1278-404F-A291-7D502B8B39C5}" type="presParOf" srcId="{EE0AAE75-452F-417E-8E61-EA782CE33D44}" destId="{EE5DE686-F656-4875-A481-C0553340F7BA}" srcOrd="0" destOrd="0" presId="urn:microsoft.com/office/officeart/2005/8/layout/orgChart1"/>
    <dgm:cxn modelId="{2FDC9F30-7507-4C4C-BA91-65C6C306F26D}" type="presParOf" srcId="{EE0AAE75-452F-417E-8E61-EA782CE33D44}" destId="{B09216D8-D656-4C4E-8565-CC808D2B2989}" srcOrd="1" destOrd="0" presId="urn:microsoft.com/office/officeart/2005/8/layout/orgChart1"/>
    <dgm:cxn modelId="{1BAAA383-D575-4734-AD65-6C3F983B3352}" type="presParOf" srcId="{B09216D8-D656-4C4E-8565-CC808D2B2989}" destId="{81F050DD-B333-4118-8C8C-13C75ACD81AF}" srcOrd="0" destOrd="0" presId="urn:microsoft.com/office/officeart/2005/8/layout/orgChart1"/>
    <dgm:cxn modelId="{87AC9D2E-1687-4E71-A9B4-B31A36C9CCEF}" type="presParOf" srcId="{81F050DD-B333-4118-8C8C-13C75ACD81AF}" destId="{2EA2EF3B-8115-4F87-BE5F-3BF0DEC4B860}" srcOrd="0" destOrd="0" presId="urn:microsoft.com/office/officeart/2005/8/layout/orgChart1"/>
    <dgm:cxn modelId="{74A39519-C4B9-4C40-860B-FF40642E7E70}" type="presParOf" srcId="{81F050DD-B333-4118-8C8C-13C75ACD81AF}" destId="{E73C3453-9650-455A-B3FB-8343F808032F}" srcOrd="1" destOrd="0" presId="urn:microsoft.com/office/officeart/2005/8/layout/orgChart1"/>
    <dgm:cxn modelId="{F7CBF381-F75D-42F3-BB96-D7227A6F6A93}" type="presParOf" srcId="{B09216D8-D656-4C4E-8565-CC808D2B2989}" destId="{41EB95E0-2E73-446B-AD2B-862B0BFB9C6A}" srcOrd="1" destOrd="0" presId="urn:microsoft.com/office/officeart/2005/8/layout/orgChart1"/>
    <dgm:cxn modelId="{B2606586-358F-461F-806E-0396EF11AB18}" type="presParOf" srcId="{B09216D8-D656-4C4E-8565-CC808D2B2989}" destId="{7BE5BED0-5DD1-423D-A2DB-F3F7FD9CDD17}" srcOrd="2" destOrd="0" presId="urn:microsoft.com/office/officeart/2005/8/layout/orgChart1"/>
    <dgm:cxn modelId="{E2412473-2F70-4B88-980B-9673B3855BD7}" type="presParOf" srcId="{EE0AAE75-452F-417E-8E61-EA782CE33D44}" destId="{A538A007-619B-4FA8-80E0-8BDBCD820534}" srcOrd="2" destOrd="0" presId="urn:microsoft.com/office/officeart/2005/8/layout/orgChart1"/>
    <dgm:cxn modelId="{5F9987E6-BC53-4C46-B49C-CE3525A0FDCF}" type="presParOf" srcId="{EE0AAE75-452F-417E-8E61-EA782CE33D44}" destId="{665C5D17-797C-4CE4-8D9E-A6737522C893}" srcOrd="3" destOrd="0" presId="urn:microsoft.com/office/officeart/2005/8/layout/orgChart1"/>
    <dgm:cxn modelId="{E2601577-9598-4021-AB75-499D9ADC162C}" type="presParOf" srcId="{665C5D17-797C-4CE4-8D9E-A6737522C893}" destId="{F7EB5E52-8B39-40C7-805B-C1D5B5AA059D}" srcOrd="0" destOrd="0" presId="urn:microsoft.com/office/officeart/2005/8/layout/orgChart1"/>
    <dgm:cxn modelId="{F8D1124E-0D44-4FFD-B40D-F767017FFEF0}" type="presParOf" srcId="{F7EB5E52-8B39-40C7-805B-C1D5B5AA059D}" destId="{FA35812A-6443-4FFE-90FF-4C406651F853}" srcOrd="0" destOrd="0" presId="urn:microsoft.com/office/officeart/2005/8/layout/orgChart1"/>
    <dgm:cxn modelId="{B888CC38-DDDC-4296-AE4C-800D638C7D97}" type="presParOf" srcId="{F7EB5E52-8B39-40C7-805B-C1D5B5AA059D}" destId="{7924B963-8341-4882-8A1C-6B7B156BF714}" srcOrd="1" destOrd="0" presId="urn:microsoft.com/office/officeart/2005/8/layout/orgChart1"/>
    <dgm:cxn modelId="{E6C924E5-3AED-45DD-B04C-A71A3CEF5366}" type="presParOf" srcId="{665C5D17-797C-4CE4-8D9E-A6737522C893}" destId="{92D14E7A-54AE-4F68-90C7-DF6F8E863F60}" srcOrd="1" destOrd="0" presId="urn:microsoft.com/office/officeart/2005/8/layout/orgChart1"/>
    <dgm:cxn modelId="{718D095D-C9F6-40E0-9281-9736BF58AC27}" type="presParOf" srcId="{665C5D17-797C-4CE4-8D9E-A6737522C893}" destId="{816D6E38-B107-4B4B-A87C-E5DB6FCB67DF}" srcOrd="2" destOrd="0" presId="urn:microsoft.com/office/officeart/2005/8/layout/orgChart1"/>
    <dgm:cxn modelId="{A82CA76C-CFF4-42E7-A9F3-82537A29FD8F}" type="presParOf" srcId="{EE0AAE75-452F-417E-8E61-EA782CE33D44}" destId="{48F84D7F-C6F2-481D-8D01-C0F24BBBE3CA}" srcOrd="4" destOrd="0" presId="urn:microsoft.com/office/officeart/2005/8/layout/orgChart1"/>
    <dgm:cxn modelId="{71CE2D69-73D2-4FBC-9EDE-6D0EE8EF95A4}" type="presParOf" srcId="{EE0AAE75-452F-417E-8E61-EA782CE33D44}" destId="{970D6AEB-A25E-4B9D-B2F9-0B8CB4AB84BC}" srcOrd="5" destOrd="0" presId="urn:microsoft.com/office/officeart/2005/8/layout/orgChart1"/>
    <dgm:cxn modelId="{A073CB9B-E5D8-4E24-A803-2AEA130DA435}" type="presParOf" srcId="{970D6AEB-A25E-4B9D-B2F9-0B8CB4AB84BC}" destId="{A776E0AB-A4EA-4C6B-BE4D-C18072795F1A}" srcOrd="0" destOrd="0" presId="urn:microsoft.com/office/officeart/2005/8/layout/orgChart1"/>
    <dgm:cxn modelId="{B2B15DC6-1BFB-477D-838E-02EFE0A9B412}" type="presParOf" srcId="{A776E0AB-A4EA-4C6B-BE4D-C18072795F1A}" destId="{AEF5E292-F495-45AC-A081-9B5DFA9699F1}" srcOrd="0" destOrd="0" presId="urn:microsoft.com/office/officeart/2005/8/layout/orgChart1"/>
    <dgm:cxn modelId="{00C6C53F-7102-4CDB-B165-93E7064E915B}" type="presParOf" srcId="{A776E0AB-A4EA-4C6B-BE4D-C18072795F1A}" destId="{AC3EF0B6-EEEA-475B-A30A-1759D52E1A4B}" srcOrd="1" destOrd="0" presId="urn:microsoft.com/office/officeart/2005/8/layout/orgChart1"/>
    <dgm:cxn modelId="{41AA347E-AE06-4829-B475-1EB39E6848BF}" type="presParOf" srcId="{970D6AEB-A25E-4B9D-B2F9-0B8CB4AB84BC}" destId="{C8B9240D-DA2A-44B3-B4AC-8157966195FC}" srcOrd="1" destOrd="0" presId="urn:microsoft.com/office/officeart/2005/8/layout/orgChart1"/>
    <dgm:cxn modelId="{1E35DD56-991B-4757-92DD-B2F69DE60AC4}" type="presParOf" srcId="{970D6AEB-A25E-4B9D-B2F9-0B8CB4AB84BC}" destId="{F31C13EA-CC92-44B8-B5A3-36BC287C67CE}" srcOrd="2" destOrd="0" presId="urn:microsoft.com/office/officeart/2005/8/layout/orgChart1"/>
    <dgm:cxn modelId="{F3642651-9439-467C-ACFB-81BBF626139A}" type="presParOf" srcId="{EE0AAE75-452F-417E-8E61-EA782CE33D44}" destId="{2C6DC23E-357D-47CC-845C-8DF34D32C7BE}" srcOrd="6" destOrd="0" presId="urn:microsoft.com/office/officeart/2005/8/layout/orgChart1"/>
    <dgm:cxn modelId="{BCCD2C49-2640-4060-A9F2-319F45C03D3C}" type="presParOf" srcId="{EE0AAE75-452F-417E-8E61-EA782CE33D44}" destId="{37036669-9EFC-4032-A882-019E25102F4A}" srcOrd="7" destOrd="0" presId="urn:microsoft.com/office/officeart/2005/8/layout/orgChart1"/>
    <dgm:cxn modelId="{60937D77-3B22-40CA-943A-41659BDB4DDD}" type="presParOf" srcId="{37036669-9EFC-4032-A882-019E25102F4A}" destId="{AE9524A4-0208-4E98-BECB-398C9C12ED34}" srcOrd="0" destOrd="0" presId="urn:microsoft.com/office/officeart/2005/8/layout/orgChart1"/>
    <dgm:cxn modelId="{674A5C3C-2038-4548-924D-CCB01CCCF41D}" type="presParOf" srcId="{AE9524A4-0208-4E98-BECB-398C9C12ED34}" destId="{80BC1395-2F7A-473B-8497-E45D9D2EF119}" srcOrd="0" destOrd="0" presId="urn:microsoft.com/office/officeart/2005/8/layout/orgChart1"/>
    <dgm:cxn modelId="{A95656B9-E3F3-42EE-898A-15240368901E}" type="presParOf" srcId="{AE9524A4-0208-4E98-BECB-398C9C12ED34}" destId="{CFEF4BDE-69F2-4006-9A56-9FD4E57FEE5A}" srcOrd="1" destOrd="0" presId="urn:microsoft.com/office/officeart/2005/8/layout/orgChart1"/>
    <dgm:cxn modelId="{BDCB08BC-17A1-48D7-A9D4-36701FE27F8B}" type="presParOf" srcId="{37036669-9EFC-4032-A882-019E25102F4A}" destId="{8059DD29-A9E8-4446-B83B-2D389FBD6A31}" srcOrd="1" destOrd="0" presId="urn:microsoft.com/office/officeart/2005/8/layout/orgChart1"/>
    <dgm:cxn modelId="{1858D926-170E-410C-93D4-8DF8F725DA58}" type="presParOf" srcId="{37036669-9EFC-4032-A882-019E25102F4A}" destId="{B7D943A9-D2A0-47FF-8BF6-1BC38C2D9FF3}" srcOrd="2" destOrd="0" presId="urn:microsoft.com/office/officeart/2005/8/layout/orgChart1"/>
    <dgm:cxn modelId="{3C919EA0-8BF8-487C-952D-AC2FD401C433}" type="presParOf" srcId="{EE0AAE75-452F-417E-8E61-EA782CE33D44}" destId="{1CCEFD21-6DC8-4C83-8D0F-CEE356A4A6B7}" srcOrd="8" destOrd="0" presId="urn:microsoft.com/office/officeart/2005/8/layout/orgChart1"/>
    <dgm:cxn modelId="{00600260-BD3B-44D8-9A99-C456C1C371CC}" type="presParOf" srcId="{EE0AAE75-452F-417E-8E61-EA782CE33D44}" destId="{A7AB4930-B99D-49CF-99B1-7BC63F0B331A}" srcOrd="9" destOrd="0" presId="urn:microsoft.com/office/officeart/2005/8/layout/orgChart1"/>
    <dgm:cxn modelId="{5DA2A1D0-D84B-4616-87E5-A6B532A38290}" type="presParOf" srcId="{A7AB4930-B99D-49CF-99B1-7BC63F0B331A}" destId="{AED5EB69-77FE-4F3B-92F1-B4162E1545DC}" srcOrd="0" destOrd="0" presId="urn:microsoft.com/office/officeart/2005/8/layout/orgChart1"/>
    <dgm:cxn modelId="{40470244-F15C-4CBD-A2B5-01181B5BD90C}" type="presParOf" srcId="{AED5EB69-77FE-4F3B-92F1-B4162E1545DC}" destId="{B380F93C-050C-4AB9-ADE7-F60BF7B31EC0}" srcOrd="0" destOrd="0" presId="urn:microsoft.com/office/officeart/2005/8/layout/orgChart1"/>
    <dgm:cxn modelId="{4851CC1A-FB4B-473E-AD1B-4E546F11DFBD}" type="presParOf" srcId="{AED5EB69-77FE-4F3B-92F1-B4162E1545DC}" destId="{47DD711E-B660-4FB9-996A-2B7C76C638F2}" srcOrd="1" destOrd="0" presId="urn:microsoft.com/office/officeart/2005/8/layout/orgChart1"/>
    <dgm:cxn modelId="{ABB2D9C7-3E55-49DD-87B6-4E8C0E599FB2}" type="presParOf" srcId="{A7AB4930-B99D-49CF-99B1-7BC63F0B331A}" destId="{89E44F63-782B-457D-BA2C-6107D5BBBA0B}" srcOrd="1" destOrd="0" presId="urn:microsoft.com/office/officeart/2005/8/layout/orgChart1"/>
    <dgm:cxn modelId="{DAFA9E6E-3CB4-421F-B3F4-4683DED34B18}" type="presParOf" srcId="{A7AB4930-B99D-49CF-99B1-7BC63F0B331A}" destId="{6B872448-91C2-4133-9304-FC449EBD02D9}" srcOrd="2" destOrd="0" presId="urn:microsoft.com/office/officeart/2005/8/layout/orgChart1"/>
    <dgm:cxn modelId="{BEB6CA34-BE2C-4F72-BA52-1B0C3767F587}" type="presParOf" srcId="{EE0AAE75-452F-417E-8E61-EA782CE33D44}" destId="{88C994B1-68D4-4B7F-8696-2D423D043365}" srcOrd="10" destOrd="0" presId="urn:microsoft.com/office/officeart/2005/8/layout/orgChart1"/>
    <dgm:cxn modelId="{6CECEFC2-1B40-4266-9F78-4E416DD965C9}" type="presParOf" srcId="{EE0AAE75-452F-417E-8E61-EA782CE33D44}" destId="{71AB8F4D-47DD-43A2-9FDA-7F1A1CB25C22}" srcOrd="11" destOrd="0" presId="urn:microsoft.com/office/officeart/2005/8/layout/orgChart1"/>
    <dgm:cxn modelId="{554CE462-9EE3-4F95-A588-A1D95950F93A}" type="presParOf" srcId="{71AB8F4D-47DD-43A2-9FDA-7F1A1CB25C22}" destId="{F2A57846-4B48-477D-AAC6-47F7DEA05787}" srcOrd="0" destOrd="0" presId="urn:microsoft.com/office/officeart/2005/8/layout/orgChart1"/>
    <dgm:cxn modelId="{E4B92B97-731A-4406-9DA8-F2E1A2931903}" type="presParOf" srcId="{F2A57846-4B48-477D-AAC6-47F7DEA05787}" destId="{75BB0111-203F-4C21-998B-326CBB679CD3}" srcOrd="0" destOrd="0" presId="urn:microsoft.com/office/officeart/2005/8/layout/orgChart1"/>
    <dgm:cxn modelId="{9EE9C2E2-523D-43B2-9363-867B9386E7DB}" type="presParOf" srcId="{F2A57846-4B48-477D-AAC6-47F7DEA05787}" destId="{8ACBCF8E-7A07-4BB0-A791-6E29F373A743}" srcOrd="1" destOrd="0" presId="urn:microsoft.com/office/officeart/2005/8/layout/orgChart1"/>
    <dgm:cxn modelId="{D067A225-BB18-47FB-B083-28E158AE58FB}" type="presParOf" srcId="{71AB8F4D-47DD-43A2-9FDA-7F1A1CB25C22}" destId="{518763F5-4EDE-466D-A64D-602F76C9A8A1}" srcOrd="1" destOrd="0" presId="urn:microsoft.com/office/officeart/2005/8/layout/orgChart1"/>
    <dgm:cxn modelId="{58E66701-6B9A-46B8-8358-5388209C19F9}" type="presParOf" srcId="{71AB8F4D-47DD-43A2-9FDA-7F1A1CB25C22}" destId="{27A3EB84-A991-4093-AC16-E02BB9F74B72}" srcOrd="2" destOrd="0" presId="urn:microsoft.com/office/officeart/2005/8/layout/orgChart1"/>
    <dgm:cxn modelId="{0B6E743A-EAC2-4C21-835F-F9F50FAD11C8}" type="presParOf" srcId="{08088170-1D89-4D4C-BBD7-CA90289E3C28}" destId="{AA83E3EC-6054-49B6-B053-71B30A43B38C}" srcOrd="2" destOrd="0" presId="urn:microsoft.com/office/officeart/2005/8/layout/orgChart1"/>
    <dgm:cxn modelId="{B1C2991B-6A88-4A2C-A1AC-FAB24E1D8B97}" type="presParOf" srcId="{0A0B0FA3-115B-4582-86BF-AFA38BE11268}" destId="{9CBE63D4-6871-464D-9310-FBC939BEC7D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89174B2-0499-4597-83CB-CBB1EE4DF18F}" type="doc">
      <dgm:prSet loTypeId="urn:microsoft.com/office/officeart/2005/8/layout/hierarchy2" loCatId="hierarchy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pPr rtl="1"/>
          <a:endParaRPr lang="fa-IR"/>
        </a:p>
      </dgm:t>
    </dgm:pt>
    <dgm:pt modelId="{C39F1FCE-DB08-470A-9DD5-C7869DD600A5}">
      <dgm:prSet phldrT="[Text]"/>
      <dgm:spPr/>
      <dgm:t>
        <a:bodyPr/>
        <a:lstStyle/>
        <a:p>
          <a:pPr rtl="1"/>
          <a:r>
            <a:rPr lang="fa-IR"/>
            <a:t>مصرف دوباره تنها راه ادامه</a:t>
          </a:r>
        </a:p>
      </dgm:t>
    </dgm:pt>
    <dgm:pt modelId="{71754200-5255-4EBA-B251-06808EBF6AF7}" type="parTrans" cxnId="{AD039254-F62E-4F78-9D2E-D166E47F9085}">
      <dgm:prSet/>
      <dgm:spPr/>
      <dgm:t>
        <a:bodyPr/>
        <a:lstStyle/>
        <a:p>
          <a:pPr rtl="1"/>
          <a:endParaRPr lang="fa-IR"/>
        </a:p>
      </dgm:t>
    </dgm:pt>
    <dgm:pt modelId="{BBD7BBEF-65BA-44E7-A582-CA9F0C1A1B82}" type="sibTrans" cxnId="{AD039254-F62E-4F78-9D2E-D166E47F9085}">
      <dgm:prSet/>
      <dgm:spPr/>
      <dgm:t>
        <a:bodyPr/>
        <a:lstStyle/>
        <a:p>
          <a:pPr rtl="1"/>
          <a:endParaRPr lang="fa-IR"/>
        </a:p>
      </dgm:t>
    </dgm:pt>
    <dgm:pt modelId="{519C8537-AF50-41F3-A9E4-C204D7097CE9}">
      <dgm:prSet phldrT="[Text]"/>
      <dgm:spPr/>
      <dgm:t>
        <a:bodyPr/>
        <a:lstStyle/>
        <a:p>
          <a:pPr rtl="1"/>
          <a:r>
            <a:rPr lang="fa-IR"/>
            <a:t>منابع طبيعي و انواع آن</a:t>
          </a:r>
        </a:p>
      </dgm:t>
    </dgm:pt>
    <dgm:pt modelId="{6BD0F902-3F82-4B2F-A3B5-B4868B2A7B36}" type="parTrans" cxnId="{1E87FB7E-9953-42C3-B7C3-648C845F4EC5}">
      <dgm:prSet/>
      <dgm:spPr/>
      <dgm:t>
        <a:bodyPr/>
        <a:lstStyle/>
        <a:p>
          <a:pPr rtl="1"/>
          <a:endParaRPr lang="fa-IR"/>
        </a:p>
      </dgm:t>
    </dgm:pt>
    <dgm:pt modelId="{C3D8D5FF-1272-4ACF-8CBB-C06AD042A193}" type="sibTrans" cxnId="{1E87FB7E-9953-42C3-B7C3-648C845F4EC5}">
      <dgm:prSet/>
      <dgm:spPr/>
      <dgm:t>
        <a:bodyPr/>
        <a:lstStyle/>
        <a:p>
          <a:pPr rtl="1"/>
          <a:endParaRPr lang="fa-IR"/>
        </a:p>
      </dgm:t>
    </dgm:pt>
    <dgm:pt modelId="{5BA73271-9E2E-4D6E-A782-CA3275B59931}">
      <dgm:prSet phldrT="[Text]"/>
      <dgm:spPr/>
      <dgm:t>
        <a:bodyPr/>
        <a:lstStyle/>
        <a:p>
          <a:pPr rtl="1"/>
          <a:r>
            <a:rPr lang="fa-IR"/>
            <a:t>منابع شيميايي، نيازها و محدوديت‌ها</a:t>
          </a:r>
        </a:p>
      </dgm:t>
    </dgm:pt>
    <dgm:pt modelId="{710F7561-25CB-4A30-BDA3-FA61BC5A11F3}" type="parTrans" cxnId="{84BCF3DA-11D2-4876-9B8D-699EBBD9EB07}">
      <dgm:prSet/>
      <dgm:spPr/>
      <dgm:t>
        <a:bodyPr/>
        <a:lstStyle/>
        <a:p>
          <a:pPr rtl="1"/>
          <a:endParaRPr lang="fa-IR"/>
        </a:p>
      </dgm:t>
    </dgm:pt>
    <dgm:pt modelId="{592AC23C-4331-4F45-ACE5-5B61AB3D5F5A}" type="sibTrans" cxnId="{84BCF3DA-11D2-4876-9B8D-699EBBD9EB07}">
      <dgm:prSet/>
      <dgm:spPr/>
      <dgm:t>
        <a:bodyPr/>
        <a:lstStyle/>
        <a:p>
          <a:pPr rtl="1"/>
          <a:endParaRPr lang="fa-IR"/>
        </a:p>
      </dgm:t>
    </dgm:pt>
    <dgm:pt modelId="{AACCEB11-7B5B-4A31-BA6D-8B435640AD24}">
      <dgm:prSet/>
      <dgm:spPr/>
      <dgm:t>
        <a:bodyPr/>
        <a:lstStyle/>
        <a:p>
          <a:pPr rtl="1"/>
          <a:r>
            <a:rPr lang="fa-IR"/>
            <a:t>پايستگي ماده</a:t>
          </a:r>
        </a:p>
      </dgm:t>
    </dgm:pt>
    <dgm:pt modelId="{7104BD2E-F489-4CD1-8B68-D2C9BD99E4B9}" type="parTrans" cxnId="{36344B67-352E-41C8-974A-9E92FC163C07}">
      <dgm:prSet/>
      <dgm:spPr/>
      <dgm:t>
        <a:bodyPr/>
        <a:lstStyle/>
        <a:p>
          <a:pPr rtl="1"/>
          <a:endParaRPr lang="fa-IR"/>
        </a:p>
      </dgm:t>
    </dgm:pt>
    <dgm:pt modelId="{9415FE83-1457-4B2C-807C-681DEDE85009}" type="sibTrans" cxnId="{36344B67-352E-41C8-974A-9E92FC163C07}">
      <dgm:prSet/>
      <dgm:spPr/>
      <dgm:t>
        <a:bodyPr/>
        <a:lstStyle/>
        <a:p>
          <a:pPr rtl="1"/>
          <a:endParaRPr lang="fa-IR"/>
        </a:p>
      </dgm:t>
    </dgm:pt>
    <dgm:pt modelId="{75F6F9D8-F79A-4DBA-BB43-7530D84CDB46}">
      <dgm:prSet/>
      <dgm:spPr/>
      <dgm:t>
        <a:bodyPr/>
        <a:lstStyle/>
        <a:p>
          <a:pPr rtl="1"/>
          <a:r>
            <a:rPr lang="fa-IR"/>
            <a:t>عنصرهاي شيميايي و جدول تناوبي</a:t>
          </a:r>
        </a:p>
      </dgm:t>
    </dgm:pt>
    <dgm:pt modelId="{B6170361-FDAE-4E33-8640-63D6ED8EEF43}" type="parTrans" cxnId="{8DCC08B1-AA1A-444B-AB40-4C388CE5F08D}">
      <dgm:prSet/>
      <dgm:spPr/>
      <dgm:t>
        <a:bodyPr/>
        <a:lstStyle/>
        <a:p>
          <a:pPr rtl="1"/>
          <a:endParaRPr lang="fa-IR"/>
        </a:p>
      </dgm:t>
    </dgm:pt>
    <dgm:pt modelId="{DAEBA5D3-2990-40E6-9FF5-28C8D3F4EA89}" type="sibTrans" cxnId="{8DCC08B1-AA1A-444B-AB40-4C388CE5F08D}">
      <dgm:prSet/>
      <dgm:spPr/>
      <dgm:t>
        <a:bodyPr/>
        <a:lstStyle/>
        <a:p>
          <a:pPr rtl="1"/>
          <a:endParaRPr lang="fa-IR"/>
        </a:p>
      </dgm:t>
    </dgm:pt>
    <dgm:pt modelId="{805755B4-33A3-4707-A628-B38CC63DCD07}">
      <dgm:prSet/>
      <dgm:spPr/>
      <dgm:t>
        <a:bodyPr/>
        <a:lstStyle/>
        <a:p>
          <a:pPr rtl="1"/>
          <a:r>
            <a:rPr lang="fa-IR"/>
            <a:t>خواص عنصرها( شدت واكنش پذيري)</a:t>
          </a:r>
        </a:p>
      </dgm:t>
    </dgm:pt>
    <dgm:pt modelId="{B2068F17-6705-4BCD-9BC1-41EAEF35A120}" type="parTrans" cxnId="{E99AFE67-6A7B-4AC9-B768-F207F0378505}">
      <dgm:prSet/>
      <dgm:spPr/>
      <dgm:t>
        <a:bodyPr/>
        <a:lstStyle/>
        <a:p>
          <a:pPr rtl="1"/>
          <a:endParaRPr lang="fa-IR"/>
        </a:p>
      </dgm:t>
    </dgm:pt>
    <dgm:pt modelId="{2A93BD14-E4DB-45E7-91AA-9C1D3DA1C782}" type="sibTrans" cxnId="{E99AFE67-6A7B-4AC9-B768-F207F0378505}">
      <dgm:prSet/>
      <dgm:spPr/>
      <dgm:t>
        <a:bodyPr/>
        <a:lstStyle/>
        <a:p>
          <a:pPr rtl="1"/>
          <a:endParaRPr lang="fa-IR"/>
        </a:p>
      </dgm:t>
    </dgm:pt>
    <dgm:pt modelId="{451BA5A9-75C9-4ED4-BDEB-D39F3519AF46}">
      <dgm:prSet/>
      <dgm:spPr/>
      <dgm:t>
        <a:bodyPr/>
        <a:lstStyle/>
        <a:p>
          <a:pPr rtl="1"/>
          <a:r>
            <a:rPr lang="fa-IR"/>
            <a:t>پايستگي جرم و ماده</a:t>
          </a:r>
        </a:p>
      </dgm:t>
    </dgm:pt>
    <dgm:pt modelId="{CC16211F-2191-4B03-9E0B-EC5894BA040E}" type="parTrans" cxnId="{67640DA5-1498-4D90-B63C-CED8EE0589A9}">
      <dgm:prSet/>
      <dgm:spPr/>
      <dgm:t>
        <a:bodyPr/>
        <a:lstStyle/>
        <a:p>
          <a:pPr rtl="1"/>
          <a:endParaRPr lang="fa-IR"/>
        </a:p>
      </dgm:t>
    </dgm:pt>
    <dgm:pt modelId="{6D4211A4-9394-4F9D-B790-B8093E357D5C}" type="sibTrans" cxnId="{67640DA5-1498-4D90-B63C-CED8EE0589A9}">
      <dgm:prSet/>
      <dgm:spPr/>
      <dgm:t>
        <a:bodyPr/>
        <a:lstStyle/>
        <a:p>
          <a:pPr rtl="1"/>
          <a:endParaRPr lang="fa-IR"/>
        </a:p>
      </dgm:t>
    </dgm:pt>
    <dgm:pt modelId="{CA5B1B80-5D23-4FAF-AA03-98E4E4B4B102}">
      <dgm:prSet/>
      <dgm:spPr/>
      <dgm:t>
        <a:bodyPr/>
        <a:lstStyle/>
        <a:p>
          <a:pPr rtl="1"/>
          <a:r>
            <a:rPr lang="fa-IR"/>
            <a:t>موازنه معادله‌هاي شيميايي</a:t>
          </a:r>
        </a:p>
      </dgm:t>
    </dgm:pt>
    <dgm:pt modelId="{A4624D4F-0375-4693-93C4-717F6A357FA9}" type="parTrans" cxnId="{7824B873-6596-4DB4-B645-CCDEEE1974C8}">
      <dgm:prSet/>
      <dgm:spPr/>
      <dgm:t>
        <a:bodyPr/>
        <a:lstStyle/>
        <a:p>
          <a:pPr rtl="1"/>
          <a:endParaRPr lang="fa-IR"/>
        </a:p>
      </dgm:t>
    </dgm:pt>
    <dgm:pt modelId="{F88E6ABD-9DDC-4600-8ABE-8E61894043DB}" type="sibTrans" cxnId="{7824B873-6596-4DB4-B645-CCDEEE1974C8}">
      <dgm:prSet/>
      <dgm:spPr/>
      <dgm:t>
        <a:bodyPr/>
        <a:lstStyle/>
        <a:p>
          <a:pPr rtl="1"/>
          <a:endParaRPr lang="fa-IR"/>
        </a:p>
      </dgm:t>
    </dgm:pt>
    <dgm:pt modelId="{39199992-C726-49ED-B764-EC426B4D9C19}">
      <dgm:prSet/>
      <dgm:spPr/>
      <dgm:t>
        <a:bodyPr/>
        <a:lstStyle/>
        <a:p>
          <a:pPr rtl="1"/>
          <a:r>
            <a:rPr lang="fa-IR"/>
            <a:t>مول، اتم گرم و مولكول گرم </a:t>
          </a:r>
        </a:p>
      </dgm:t>
    </dgm:pt>
    <dgm:pt modelId="{0B6245B6-8B3D-4954-A63E-1BA56C3D8ADF}" type="parTrans" cxnId="{F05A8C95-4B5F-41E6-8F44-670D044D00A6}">
      <dgm:prSet/>
      <dgm:spPr/>
      <dgm:t>
        <a:bodyPr/>
        <a:lstStyle/>
        <a:p>
          <a:pPr rtl="1"/>
          <a:endParaRPr lang="fa-IR"/>
        </a:p>
      </dgm:t>
    </dgm:pt>
    <dgm:pt modelId="{55DDC20F-2E45-49F9-BA3A-2A246E24EFD2}" type="sibTrans" cxnId="{F05A8C95-4B5F-41E6-8F44-670D044D00A6}">
      <dgm:prSet/>
      <dgm:spPr/>
      <dgm:t>
        <a:bodyPr/>
        <a:lstStyle/>
        <a:p>
          <a:pPr rtl="1"/>
          <a:endParaRPr lang="fa-IR"/>
        </a:p>
      </dgm:t>
    </dgm:pt>
    <dgm:pt modelId="{1177CD99-C9A6-4906-A0C7-70C4C83C8913}">
      <dgm:prSet/>
      <dgm:spPr/>
      <dgm:t>
        <a:bodyPr/>
        <a:lstStyle/>
        <a:p>
          <a:pPr rtl="1"/>
          <a:r>
            <a:rPr lang="fa-IR"/>
            <a:t>زباله، زباله سازي و روش‌هاي بازگرداني</a:t>
          </a:r>
        </a:p>
      </dgm:t>
    </dgm:pt>
    <dgm:pt modelId="{0402D3E3-7602-4836-A659-32BF1CDB3C8E}" type="parTrans" cxnId="{D174D70C-1B93-42EB-A5CC-54CC0DFE6285}">
      <dgm:prSet/>
      <dgm:spPr/>
      <dgm:t>
        <a:bodyPr/>
        <a:lstStyle/>
        <a:p>
          <a:pPr rtl="1"/>
          <a:endParaRPr lang="fa-IR"/>
        </a:p>
      </dgm:t>
    </dgm:pt>
    <dgm:pt modelId="{C815602C-F5BF-4AAA-8391-F73DF5223BA1}" type="sibTrans" cxnId="{D174D70C-1B93-42EB-A5CC-54CC0DFE6285}">
      <dgm:prSet/>
      <dgm:spPr/>
      <dgm:t>
        <a:bodyPr/>
        <a:lstStyle/>
        <a:p>
          <a:pPr rtl="1"/>
          <a:endParaRPr lang="fa-IR"/>
        </a:p>
      </dgm:t>
    </dgm:pt>
    <dgm:pt modelId="{BD9CB5CE-48EB-4368-B6F0-1D80B5A39BE9}">
      <dgm:prSet/>
      <dgm:spPr/>
      <dgm:t>
        <a:bodyPr/>
        <a:lstStyle/>
        <a:p>
          <a:pPr rtl="1"/>
          <a:r>
            <a:rPr lang="fa-IR"/>
            <a:t>زباله ها و راه‌هاي دفع آن</a:t>
          </a:r>
        </a:p>
      </dgm:t>
    </dgm:pt>
    <dgm:pt modelId="{3AB1F240-66D4-4165-9E2A-5C45D0FFE347}" type="parTrans" cxnId="{F3CA58BB-4CFA-4534-BE07-8C035E793D16}">
      <dgm:prSet/>
      <dgm:spPr/>
      <dgm:t>
        <a:bodyPr/>
        <a:lstStyle/>
        <a:p>
          <a:pPr rtl="1"/>
          <a:endParaRPr lang="fa-IR"/>
        </a:p>
      </dgm:t>
    </dgm:pt>
    <dgm:pt modelId="{9A341F2E-5B6A-4FF1-9DAE-F67D520DE310}" type="sibTrans" cxnId="{F3CA58BB-4CFA-4534-BE07-8C035E793D16}">
      <dgm:prSet/>
      <dgm:spPr/>
      <dgm:t>
        <a:bodyPr/>
        <a:lstStyle/>
        <a:p>
          <a:pPr rtl="1"/>
          <a:endParaRPr lang="fa-IR"/>
        </a:p>
      </dgm:t>
    </dgm:pt>
    <dgm:pt modelId="{25EB4BED-52A4-46A5-B814-661B15B0EA07}">
      <dgm:prSet/>
      <dgm:spPr/>
      <dgm:t>
        <a:bodyPr/>
        <a:lstStyle/>
        <a:p>
          <a:pPr rtl="1"/>
          <a:r>
            <a:rPr lang="fa-IR"/>
            <a:t>محافظت از منابع شيميايي</a:t>
          </a:r>
        </a:p>
      </dgm:t>
    </dgm:pt>
    <dgm:pt modelId="{86C42DD7-B3CE-46E7-97AE-3730A3F39100}" type="parTrans" cxnId="{9D8D439B-47E9-45E9-A9DB-E1C5CA9E9A19}">
      <dgm:prSet/>
      <dgm:spPr/>
      <dgm:t>
        <a:bodyPr/>
        <a:lstStyle/>
        <a:p>
          <a:pPr rtl="1"/>
          <a:endParaRPr lang="fa-IR"/>
        </a:p>
      </dgm:t>
    </dgm:pt>
    <dgm:pt modelId="{9026234D-2082-4E5E-A372-2BFB2616EA09}" type="sibTrans" cxnId="{9D8D439B-47E9-45E9-A9DB-E1C5CA9E9A19}">
      <dgm:prSet/>
      <dgm:spPr/>
      <dgm:t>
        <a:bodyPr/>
        <a:lstStyle/>
        <a:p>
          <a:pPr rtl="1"/>
          <a:endParaRPr lang="fa-IR"/>
        </a:p>
      </dgm:t>
    </dgm:pt>
    <dgm:pt modelId="{A12417CF-EC4E-4D3A-878F-EE4FD80CAC65}">
      <dgm:prSet/>
      <dgm:spPr/>
      <dgm:t>
        <a:bodyPr/>
        <a:lstStyle/>
        <a:p>
          <a:pPr rtl="1"/>
          <a:r>
            <a:rPr lang="fa-IR"/>
            <a:t>انواع زباله‌هاي جامد</a:t>
          </a:r>
        </a:p>
      </dgm:t>
    </dgm:pt>
    <dgm:pt modelId="{61D3DFCA-3106-4B74-A4F9-F79143C2BB3B}" type="parTrans" cxnId="{460B34B1-6ED0-4325-BAAD-118ADC67C424}">
      <dgm:prSet/>
      <dgm:spPr/>
      <dgm:t>
        <a:bodyPr/>
        <a:lstStyle/>
        <a:p>
          <a:pPr rtl="1"/>
          <a:endParaRPr lang="fa-IR"/>
        </a:p>
      </dgm:t>
    </dgm:pt>
    <dgm:pt modelId="{333AB9C3-904B-451A-8A21-23D6B47B0C76}" type="sibTrans" cxnId="{460B34B1-6ED0-4325-BAAD-118ADC67C424}">
      <dgm:prSet/>
      <dgm:spPr/>
      <dgm:t>
        <a:bodyPr/>
        <a:lstStyle/>
        <a:p>
          <a:pPr rtl="1"/>
          <a:endParaRPr lang="fa-IR"/>
        </a:p>
      </dgm:t>
    </dgm:pt>
    <dgm:pt modelId="{4A080204-0B25-467D-A748-EDF1F05B8A1A}">
      <dgm:prSet/>
      <dgm:spPr/>
      <dgm:t>
        <a:bodyPr/>
        <a:lstStyle/>
        <a:p>
          <a:pPr rtl="1"/>
          <a:r>
            <a:rPr lang="fa-IR"/>
            <a:t>بازگرداني زباله‌ها</a:t>
          </a:r>
        </a:p>
      </dgm:t>
    </dgm:pt>
    <dgm:pt modelId="{A57F5DB1-DD2E-490B-B9F7-9F9B27E04C57}" type="parTrans" cxnId="{9C2D2063-F565-4DEB-835B-BA947F0DCB59}">
      <dgm:prSet/>
      <dgm:spPr/>
      <dgm:t>
        <a:bodyPr/>
        <a:lstStyle/>
        <a:p>
          <a:pPr rtl="1"/>
          <a:endParaRPr lang="fa-IR"/>
        </a:p>
      </dgm:t>
    </dgm:pt>
    <dgm:pt modelId="{A6A49E25-24BA-4A61-AC97-6FAAA1790A7C}" type="sibTrans" cxnId="{9C2D2063-F565-4DEB-835B-BA947F0DCB59}">
      <dgm:prSet/>
      <dgm:spPr/>
      <dgm:t>
        <a:bodyPr/>
        <a:lstStyle/>
        <a:p>
          <a:pPr rtl="1"/>
          <a:endParaRPr lang="fa-IR"/>
        </a:p>
      </dgm:t>
    </dgm:pt>
    <dgm:pt modelId="{8C6247F0-92FA-4695-A4C4-29776A7F4F77}">
      <dgm:prSet/>
      <dgm:spPr/>
      <dgm:t>
        <a:bodyPr/>
        <a:lstStyle/>
        <a:p>
          <a:pPr rtl="1"/>
          <a:r>
            <a:rPr lang="fa-IR"/>
            <a:t>جايگزيني منابع شيميايي</a:t>
          </a:r>
        </a:p>
      </dgm:t>
    </dgm:pt>
    <dgm:pt modelId="{4E0EC999-C2C9-42CC-A01C-8A91398A0DDB}" type="parTrans" cxnId="{BC70A8E5-9C13-494C-B42C-74CC1454ACF7}">
      <dgm:prSet/>
      <dgm:spPr/>
      <dgm:t>
        <a:bodyPr/>
        <a:lstStyle/>
        <a:p>
          <a:pPr rtl="1"/>
          <a:endParaRPr lang="fa-IR"/>
        </a:p>
      </dgm:t>
    </dgm:pt>
    <dgm:pt modelId="{EFFD28A4-D1C4-4055-8F08-8DB4E49D7671}" type="sibTrans" cxnId="{BC70A8E5-9C13-494C-B42C-74CC1454ACF7}">
      <dgm:prSet/>
      <dgm:spPr/>
      <dgm:t>
        <a:bodyPr/>
        <a:lstStyle/>
        <a:p>
          <a:pPr rtl="1"/>
          <a:endParaRPr lang="fa-IR"/>
        </a:p>
      </dgm:t>
    </dgm:pt>
    <dgm:pt modelId="{E5542AED-EFB5-46E8-B13C-FD83C752764F}">
      <dgm:prSet/>
      <dgm:spPr/>
      <dgm:t>
        <a:bodyPr/>
        <a:lstStyle/>
        <a:p>
          <a:pPr rtl="1"/>
          <a:r>
            <a:rPr lang="fa-IR"/>
            <a:t>بازگرداني پلاستيك</a:t>
          </a:r>
        </a:p>
      </dgm:t>
    </dgm:pt>
    <dgm:pt modelId="{E47876DF-BC0B-4EA9-A194-F547717CF1EB}" type="parTrans" cxnId="{D6073DE2-984E-4C67-8FE5-EA510F34F63F}">
      <dgm:prSet/>
      <dgm:spPr/>
      <dgm:t>
        <a:bodyPr/>
        <a:lstStyle/>
        <a:p>
          <a:pPr rtl="1"/>
          <a:endParaRPr lang="fa-IR"/>
        </a:p>
      </dgm:t>
    </dgm:pt>
    <dgm:pt modelId="{531C2B6D-5594-400B-B2CD-0282D654D13C}" type="sibTrans" cxnId="{D6073DE2-984E-4C67-8FE5-EA510F34F63F}">
      <dgm:prSet/>
      <dgm:spPr/>
      <dgm:t>
        <a:bodyPr/>
        <a:lstStyle/>
        <a:p>
          <a:pPr rtl="1"/>
          <a:endParaRPr lang="fa-IR"/>
        </a:p>
      </dgm:t>
    </dgm:pt>
    <dgm:pt modelId="{D1BC3A8D-B1DE-46ED-A165-7AB44C24464C}">
      <dgm:prSet/>
      <dgm:spPr/>
      <dgm:t>
        <a:bodyPr/>
        <a:lstStyle/>
        <a:p>
          <a:pPr rtl="1"/>
          <a:r>
            <a:rPr lang="fa-IR"/>
            <a:t>بازگرداني كاغذ</a:t>
          </a:r>
        </a:p>
      </dgm:t>
    </dgm:pt>
    <dgm:pt modelId="{E4A7ECE6-FDD2-42B2-9C04-B854C21CEBC2}" type="parTrans" cxnId="{7B42DBA2-5BD0-442F-864D-66AA2B67C320}">
      <dgm:prSet/>
      <dgm:spPr/>
      <dgm:t>
        <a:bodyPr/>
        <a:lstStyle/>
        <a:p>
          <a:pPr rtl="1"/>
          <a:endParaRPr lang="fa-IR"/>
        </a:p>
      </dgm:t>
    </dgm:pt>
    <dgm:pt modelId="{AF9EBF4A-C049-4092-927D-E82F8D159B3D}" type="sibTrans" cxnId="{7B42DBA2-5BD0-442F-864D-66AA2B67C320}">
      <dgm:prSet/>
      <dgm:spPr/>
      <dgm:t>
        <a:bodyPr/>
        <a:lstStyle/>
        <a:p>
          <a:pPr rtl="1"/>
          <a:endParaRPr lang="fa-IR"/>
        </a:p>
      </dgm:t>
    </dgm:pt>
    <dgm:pt modelId="{CE0B5833-CF80-4009-956C-C6839C6DE58F}">
      <dgm:prSet/>
      <dgm:spPr/>
      <dgm:t>
        <a:bodyPr/>
        <a:lstStyle/>
        <a:p>
          <a:pPr rtl="1"/>
          <a:r>
            <a:rPr lang="fa-IR"/>
            <a:t>بهبود خواص مواد</a:t>
          </a:r>
        </a:p>
      </dgm:t>
    </dgm:pt>
    <dgm:pt modelId="{061C5D94-38B5-4203-BB66-D5CCDD782F26}" type="parTrans" cxnId="{333D3C68-8772-4EBB-83D5-6B0C39F6700B}">
      <dgm:prSet/>
      <dgm:spPr/>
      <dgm:t>
        <a:bodyPr/>
        <a:lstStyle/>
        <a:p>
          <a:pPr rtl="1"/>
          <a:endParaRPr lang="fa-IR"/>
        </a:p>
      </dgm:t>
    </dgm:pt>
    <dgm:pt modelId="{E3CCFCF6-CB45-4F45-BCF2-8D98B6277664}" type="sibTrans" cxnId="{333D3C68-8772-4EBB-83D5-6B0C39F6700B}">
      <dgm:prSet/>
      <dgm:spPr/>
      <dgm:t>
        <a:bodyPr/>
        <a:lstStyle/>
        <a:p>
          <a:pPr rtl="1"/>
          <a:endParaRPr lang="fa-IR"/>
        </a:p>
      </dgm:t>
    </dgm:pt>
    <dgm:pt modelId="{2A981436-1F0E-4B90-BE01-3A93B1E78BBF}" type="pres">
      <dgm:prSet presAssocID="{189174B2-0499-4597-83CB-CBB1EE4DF18F}" presName="diagram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4A828DE6-8500-4423-82A8-C9AEB015E074}" type="pres">
      <dgm:prSet presAssocID="{C39F1FCE-DB08-470A-9DD5-C7869DD600A5}" presName="root1" presStyleCnt="0"/>
      <dgm:spPr/>
      <dgm:t>
        <a:bodyPr/>
        <a:lstStyle/>
        <a:p>
          <a:pPr rtl="1"/>
          <a:endParaRPr lang="fa-IR"/>
        </a:p>
      </dgm:t>
    </dgm:pt>
    <dgm:pt modelId="{34EA6592-45E2-4D46-B8EB-654940F2D74C}" type="pres">
      <dgm:prSet presAssocID="{C39F1FCE-DB08-470A-9DD5-C7869DD600A5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FFB085DE-D147-4AB6-A0F2-87A39FC726D6}" type="pres">
      <dgm:prSet presAssocID="{C39F1FCE-DB08-470A-9DD5-C7869DD600A5}" presName="level2hierChild" presStyleCnt="0"/>
      <dgm:spPr/>
      <dgm:t>
        <a:bodyPr/>
        <a:lstStyle/>
        <a:p>
          <a:pPr rtl="1"/>
          <a:endParaRPr lang="fa-IR"/>
        </a:p>
      </dgm:t>
    </dgm:pt>
    <dgm:pt modelId="{A57D3CDE-CAC2-4128-BCF5-6BD1FD7B5786}" type="pres">
      <dgm:prSet presAssocID="{6BD0F902-3F82-4B2F-A3B5-B4868B2A7B36}" presName="conn2-1" presStyleLbl="parChTrans1D2" presStyleIdx="0" presStyleCnt="7"/>
      <dgm:spPr/>
      <dgm:t>
        <a:bodyPr/>
        <a:lstStyle/>
        <a:p>
          <a:pPr rtl="1"/>
          <a:endParaRPr lang="fa-IR"/>
        </a:p>
      </dgm:t>
    </dgm:pt>
    <dgm:pt modelId="{393EE782-A0AD-44C2-90BC-E8CC9579ED52}" type="pres">
      <dgm:prSet presAssocID="{6BD0F902-3F82-4B2F-A3B5-B4868B2A7B36}" presName="connTx" presStyleLbl="parChTrans1D2" presStyleIdx="0" presStyleCnt="7"/>
      <dgm:spPr/>
      <dgm:t>
        <a:bodyPr/>
        <a:lstStyle/>
        <a:p>
          <a:pPr rtl="1"/>
          <a:endParaRPr lang="fa-IR"/>
        </a:p>
      </dgm:t>
    </dgm:pt>
    <dgm:pt modelId="{19341992-6796-4C3C-A7EF-38C817688581}" type="pres">
      <dgm:prSet presAssocID="{519C8537-AF50-41F3-A9E4-C204D7097CE9}" presName="root2" presStyleCnt="0"/>
      <dgm:spPr/>
      <dgm:t>
        <a:bodyPr/>
        <a:lstStyle/>
        <a:p>
          <a:pPr rtl="1"/>
          <a:endParaRPr lang="fa-IR"/>
        </a:p>
      </dgm:t>
    </dgm:pt>
    <dgm:pt modelId="{26254CE1-DF37-4CA6-852B-2E3CABF36ADF}" type="pres">
      <dgm:prSet presAssocID="{519C8537-AF50-41F3-A9E4-C204D7097CE9}" presName="LevelTwoTextNode" presStyleLbl="node2" presStyleIdx="0" presStyleCnt="7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F00F5D7D-AB09-4F8C-9D67-028368E462CD}" type="pres">
      <dgm:prSet presAssocID="{519C8537-AF50-41F3-A9E4-C204D7097CE9}" presName="level3hierChild" presStyleCnt="0"/>
      <dgm:spPr/>
      <dgm:t>
        <a:bodyPr/>
        <a:lstStyle/>
        <a:p>
          <a:pPr rtl="1"/>
          <a:endParaRPr lang="fa-IR"/>
        </a:p>
      </dgm:t>
    </dgm:pt>
    <dgm:pt modelId="{F72F6949-0B6A-4F9D-9E41-DF9E0CC36EF8}" type="pres">
      <dgm:prSet presAssocID="{710F7561-25CB-4A30-BDA3-FA61BC5A11F3}" presName="conn2-1" presStyleLbl="parChTrans1D2" presStyleIdx="1" presStyleCnt="7"/>
      <dgm:spPr/>
      <dgm:t>
        <a:bodyPr/>
        <a:lstStyle/>
        <a:p>
          <a:pPr rtl="1"/>
          <a:endParaRPr lang="fa-IR"/>
        </a:p>
      </dgm:t>
    </dgm:pt>
    <dgm:pt modelId="{008D3E36-C55B-4764-855F-FCB6F51D41F3}" type="pres">
      <dgm:prSet presAssocID="{710F7561-25CB-4A30-BDA3-FA61BC5A11F3}" presName="connTx" presStyleLbl="parChTrans1D2" presStyleIdx="1" presStyleCnt="7"/>
      <dgm:spPr/>
      <dgm:t>
        <a:bodyPr/>
        <a:lstStyle/>
        <a:p>
          <a:pPr rtl="1"/>
          <a:endParaRPr lang="fa-IR"/>
        </a:p>
      </dgm:t>
    </dgm:pt>
    <dgm:pt modelId="{4E72A26F-638D-40FB-AE41-B4AE191FF765}" type="pres">
      <dgm:prSet presAssocID="{5BA73271-9E2E-4D6E-A782-CA3275B59931}" presName="root2" presStyleCnt="0"/>
      <dgm:spPr/>
      <dgm:t>
        <a:bodyPr/>
        <a:lstStyle/>
        <a:p>
          <a:pPr rtl="1"/>
          <a:endParaRPr lang="fa-IR"/>
        </a:p>
      </dgm:t>
    </dgm:pt>
    <dgm:pt modelId="{1D483AF2-95AF-4F47-B7ED-2D7B5B6BF43E}" type="pres">
      <dgm:prSet presAssocID="{5BA73271-9E2E-4D6E-A782-CA3275B59931}" presName="LevelTwoTextNode" presStyleLbl="node2" presStyleIdx="1" presStyleCnt="7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0982C92D-85C6-4B3C-B007-138BEA355A74}" type="pres">
      <dgm:prSet presAssocID="{5BA73271-9E2E-4D6E-A782-CA3275B59931}" presName="level3hierChild" presStyleCnt="0"/>
      <dgm:spPr/>
      <dgm:t>
        <a:bodyPr/>
        <a:lstStyle/>
        <a:p>
          <a:pPr rtl="1"/>
          <a:endParaRPr lang="fa-IR"/>
        </a:p>
      </dgm:t>
    </dgm:pt>
    <dgm:pt modelId="{E68CE175-F632-4691-8E80-BE18AB523552}" type="pres">
      <dgm:prSet presAssocID="{7104BD2E-F489-4CD1-8B68-D2C9BD99E4B9}" presName="conn2-1" presStyleLbl="parChTrans1D2" presStyleIdx="2" presStyleCnt="7"/>
      <dgm:spPr/>
      <dgm:t>
        <a:bodyPr/>
        <a:lstStyle/>
        <a:p>
          <a:pPr rtl="1"/>
          <a:endParaRPr lang="fa-IR"/>
        </a:p>
      </dgm:t>
    </dgm:pt>
    <dgm:pt modelId="{26EF5BAF-67A3-49A4-9378-2243AE86797B}" type="pres">
      <dgm:prSet presAssocID="{7104BD2E-F489-4CD1-8B68-D2C9BD99E4B9}" presName="connTx" presStyleLbl="parChTrans1D2" presStyleIdx="2" presStyleCnt="7"/>
      <dgm:spPr/>
      <dgm:t>
        <a:bodyPr/>
        <a:lstStyle/>
        <a:p>
          <a:pPr rtl="1"/>
          <a:endParaRPr lang="fa-IR"/>
        </a:p>
      </dgm:t>
    </dgm:pt>
    <dgm:pt modelId="{ECD7187B-F645-4616-895A-9C78C965034C}" type="pres">
      <dgm:prSet presAssocID="{AACCEB11-7B5B-4A31-BA6D-8B435640AD24}" presName="root2" presStyleCnt="0"/>
      <dgm:spPr/>
      <dgm:t>
        <a:bodyPr/>
        <a:lstStyle/>
        <a:p>
          <a:pPr rtl="1"/>
          <a:endParaRPr lang="fa-IR"/>
        </a:p>
      </dgm:t>
    </dgm:pt>
    <dgm:pt modelId="{D212D032-3FF7-47C6-AF37-E0C21D6D23D9}" type="pres">
      <dgm:prSet presAssocID="{AACCEB11-7B5B-4A31-BA6D-8B435640AD24}" presName="LevelTwoTextNode" presStyleLbl="node2" presStyleIdx="2" presStyleCnt="7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0362FCEF-3A31-45EB-A07F-31D182212BE4}" type="pres">
      <dgm:prSet presAssocID="{AACCEB11-7B5B-4A31-BA6D-8B435640AD24}" presName="level3hierChild" presStyleCnt="0"/>
      <dgm:spPr/>
      <dgm:t>
        <a:bodyPr/>
        <a:lstStyle/>
        <a:p>
          <a:pPr rtl="1"/>
          <a:endParaRPr lang="fa-IR"/>
        </a:p>
      </dgm:t>
    </dgm:pt>
    <dgm:pt modelId="{C3D4D1CA-BB72-4E36-AF7B-1D183AAC62BE}" type="pres">
      <dgm:prSet presAssocID="{CC16211F-2191-4B03-9E0B-EC5894BA040E}" presName="conn2-1" presStyleLbl="parChTrans1D3" presStyleIdx="0" presStyleCnt="8"/>
      <dgm:spPr/>
      <dgm:t>
        <a:bodyPr/>
        <a:lstStyle/>
        <a:p>
          <a:pPr rtl="1"/>
          <a:endParaRPr lang="fa-IR"/>
        </a:p>
      </dgm:t>
    </dgm:pt>
    <dgm:pt modelId="{7D7ADC74-E739-4D89-913A-CE8B078AA234}" type="pres">
      <dgm:prSet presAssocID="{CC16211F-2191-4B03-9E0B-EC5894BA040E}" presName="connTx" presStyleLbl="parChTrans1D3" presStyleIdx="0" presStyleCnt="8"/>
      <dgm:spPr/>
      <dgm:t>
        <a:bodyPr/>
        <a:lstStyle/>
        <a:p>
          <a:pPr rtl="1"/>
          <a:endParaRPr lang="fa-IR"/>
        </a:p>
      </dgm:t>
    </dgm:pt>
    <dgm:pt modelId="{06F46DBD-2EF3-49C1-A5D7-F43D122568D1}" type="pres">
      <dgm:prSet presAssocID="{451BA5A9-75C9-4ED4-BDEB-D39F3519AF46}" presName="root2" presStyleCnt="0"/>
      <dgm:spPr/>
      <dgm:t>
        <a:bodyPr/>
        <a:lstStyle/>
        <a:p>
          <a:pPr rtl="1"/>
          <a:endParaRPr lang="fa-IR"/>
        </a:p>
      </dgm:t>
    </dgm:pt>
    <dgm:pt modelId="{D318C6EA-6AA1-4C0D-A623-D5ED7193B3D8}" type="pres">
      <dgm:prSet presAssocID="{451BA5A9-75C9-4ED4-BDEB-D39F3519AF46}" presName="LevelTwoTextNode" presStyleLbl="node3" presStyleIdx="0" presStyleCnt="8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F633442A-EC8B-4C5F-82C5-0AB959A520AD}" type="pres">
      <dgm:prSet presAssocID="{451BA5A9-75C9-4ED4-BDEB-D39F3519AF46}" presName="level3hierChild" presStyleCnt="0"/>
      <dgm:spPr/>
      <dgm:t>
        <a:bodyPr/>
        <a:lstStyle/>
        <a:p>
          <a:pPr rtl="1"/>
          <a:endParaRPr lang="fa-IR"/>
        </a:p>
      </dgm:t>
    </dgm:pt>
    <dgm:pt modelId="{1983207C-741D-48C8-BA3F-EB0865760B78}" type="pres">
      <dgm:prSet presAssocID="{A4624D4F-0375-4693-93C4-717F6A357FA9}" presName="conn2-1" presStyleLbl="parChTrans1D3" presStyleIdx="1" presStyleCnt="8"/>
      <dgm:spPr/>
      <dgm:t>
        <a:bodyPr/>
        <a:lstStyle/>
        <a:p>
          <a:pPr rtl="1"/>
          <a:endParaRPr lang="fa-IR"/>
        </a:p>
      </dgm:t>
    </dgm:pt>
    <dgm:pt modelId="{6CF97D55-BBFF-426D-A6FC-D8C3237FBC14}" type="pres">
      <dgm:prSet presAssocID="{A4624D4F-0375-4693-93C4-717F6A357FA9}" presName="connTx" presStyleLbl="parChTrans1D3" presStyleIdx="1" presStyleCnt="8"/>
      <dgm:spPr/>
      <dgm:t>
        <a:bodyPr/>
        <a:lstStyle/>
        <a:p>
          <a:pPr rtl="1"/>
          <a:endParaRPr lang="fa-IR"/>
        </a:p>
      </dgm:t>
    </dgm:pt>
    <dgm:pt modelId="{CAF7FC65-1E35-4759-9672-FE791FF135EB}" type="pres">
      <dgm:prSet presAssocID="{CA5B1B80-5D23-4FAF-AA03-98E4E4B4B102}" presName="root2" presStyleCnt="0"/>
      <dgm:spPr/>
      <dgm:t>
        <a:bodyPr/>
        <a:lstStyle/>
        <a:p>
          <a:pPr rtl="1"/>
          <a:endParaRPr lang="fa-IR"/>
        </a:p>
      </dgm:t>
    </dgm:pt>
    <dgm:pt modelId="{C84FBA83-2CA8-404D-9F4C-79EF69A7653F}" type="pres">
      <dgm:prSet presAssocID="{CA5B1B80-5D23-4FAF-AA03-98E4E4B4B102}" presName="LevelTwoTextNode" presStyleLbl="node3" presStyleIdx="1" presStyleCnt="8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AEB8CAB2-E38B-4E9C-8AFE-04D0EC23B57C}" type="pres">
      <dgm:prSet presAssocID="{CA5B1B80-5D23-4FAF-AA03-98E4E4B4B102}" presName="level3hierChild" presStyleCnt="0"/>
      <dgm:spPr/>
      <dgm:t>
        <a:bodyPr/>
        <a:lstStyle/>
        <a:p>
          <a:pPr rtl="1"/>
          <a:endParaRPr lang="fa-IR"/>
        </a:p>
      </dgm:t>
    </dgm:pt>
    <dgm:pt modelId="{757722AC-1DE2-4951-BA71-8A7099F4EF7F}" type="pres">
      <dgm:prSet presAssocID="{0B6245B6-8B3D-4954-A63E-1BA56C3D8ADF}" presName="conn2-1" presStyleLbl="parChTrans1D3" presStyleIdx="2" presStyleCnt="8"/>
      <dgm:spPr/>
      <dgm:t>
        <a:bodyPr/>
        <a:lstStyle/>
        <a:p>
          <a:pPr rtl="1"/>
          <a:endParaRPr lang="fa-IR"/>
        </a:p>
      </dgm:t>
    </dgm:pt>
    <dgm:pt modelId="{A0C1093F-FE9E-46E3-8E5B-B2EC283AF9A5}" type="pres">
      <dgm:prSet presAssocID="{0B6245B6-8B3D-4954-A63E-1BA56C3D8ADF}" presName="connTx" presStyleLbl="parChTrans1D3" presStyleIdx="2" presStyleCnt="8"/>
      <dgm:spPr/>
      <dgm:t>
        <a:bodyPr/>
        <a:lstStyle/>
        <a:p>
          <a:pPr rtl="1"/>
          <a:endParaRPr lang="fa-IR"/>
        </a:p>
      </dgm:t>
    </dgm:pt>
    <dgm:pt modelId="{9933C437-7AF2-4AA4-A60E-A427EAAFF067}" type="pres">
      <dgm:prSet presAssocID="{39199992-C726-49ED-B764-EC426B4D9C19}" presName="root2" presStyleCnt="0"/>
      <dgm:spPr/>
      <dgm:t>
        <a:bodyPr/>
        <a:lstStyle/>
        <a:p>
          <a:pPr rtl="1"/>
          <a:endParaRPr lang="fa-IR"/>
        </a:p>
      </dgm:t>
    </dgm:pt>
    <dgm:pt modelId="{A8D7C664-FE3C-48A9-9852-0428DE38EBD7}" type="pres">
      <dgm:prSet presAssocID="{39199992-C726-49ED-B764-EC426B4D9C19}" presName="LevelTwoTextNode" presStyleLbl="node3" presStyleIdx="2" presStyleCnt="8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5E69BD92-B0C4-49AC-BC7B-0339354030DB}" type="pres">
      <dgm:prSet presAssocID="{39199992-C726-49ED-B764-EC426B4D9C19}" presName="level3hierChild" presStyleCnt="0"/>
      <dgm:spPr/>
      <dgm:t>
        <a:bodyPr/>
        <a:lstStyle/>
        <a:p>
          <a:pPr rtl="1"/>
          <a:endParaRPr lang="fa-IR"/>
        </a:p>
      </dgm:t>
    </dgm:pt>
    <dgm:pt modelId="{75F593F9-C734-4B95-8BD2-A706B83FA0D4}" type="pres">
      <dgm:prSet presAssocID="{B6170361-FDAE-4E33-8640-63D6ED8EEF43}" presName="conn2-1" presStyleLbl="parChTrans1D2" presStyleIdx="3" presStyleCnt="7"/>
      <dgm:spPr/>
      <dgm:t>
        <a:bodyPr/>
        <a:lstStyle/>
        <a:p>
          <a:pPr rtl="1"/>
          <a:endParaRPr lang="fa-IR"/>
        </a:p>
      </dgm:t>
    </dgm:pt>
    <dgm:pt modelId="{B8EADFB3-E404-4A47-A486-64B04158974C}" type="pres">
      <dgm:prSet presAssocID="{B6170361-FDAE-4E33-8640-63D6ED8EEF43}" presName="connTx" presStyleLbl="parChTrans1D2" presStyleIdx="3" presStyleCnt="7"/>
      <dgm:spPr/>
      <dgm:t>
        <a:bodyPr/>
        <a:lstStyle/>
        <a:p>
          <a:pPr rtl="1"/>
          <a:endParaRPr lang="fa-IR"/>
        </a:p>
      </dgm:t>
    </dgm:pt>
    <dgm:pt modelId="{E0A0A4B5-55F0-4AA3-B327-186B7AEA6E14}" type="pres">
      <dgm:prSet presAssocID="{75F6F9D8-F79A-4DBA-BB43-7530D84CDB46}" presName="root2" presStyleCnt="0"/>
      <dgm:spPr/>
      <dgm:t>
        <a:bodyPr/>
        <a:lstStyle/>
        <a:p>
          <a:pPr rtl="1"/>
          <a:endParaRPr lang="fa-IR"/>
        </a:p>
      </dgm:t>
    </dgm:pt>
    <dgm:pt modelId="{A0C6C44E-7318-428B-AF6F-F887A084BC70}" type="pres">
      <dgm:prSet presAssocID="{75F6F9D8-F79A-4DBA-BB43-7530D84CDB46}" presName="LevelTwoTextNode" presStyleLbl="node2" presStyleIdx="3" presStyleCnt="7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56966B43-421E-47CD-AEDE-62F2C06E3B6E}" type="pres">
      <dgm:prSet presAssocID="{75F6F9D8-F79A-4DBA-BB43-7530D84CDB46}" presName="level3hierChild" presStyleCnt="0"/>
      <dgm:spPr/>
      <dgm:t>
        <a:bodyPr/>
        <a:lstStyle/>
        <a:p>
          <a:pPr rtl="1"/>
          <a:endParaRPr lang="fa-IR"/>
        </a:p>
      </dgm:t>
    </dgm:pt>
    <dgm:pt modelId="{21512B5C-EBE3-43DD-A731-9C19D0ED9C52}" type="pres">
      <dgm:prSet presAssocID="{B2068F17-6705-4BCD-9BC1-41EAEF35A120}" presName="conn2-1" presStyleLbl="parChTrans1D2" presStyleIdx="4" presStyleCnt="7"/>
      <dgm:spPr/>
      <dgm:t>
        <a:bodyPr/>
        <a:lstStyle/>
        <a:p>
          <a:pPr rtl="1"/>
          <a:endParaRPr lang="fa-IR"/>
        </a:p>
      </dgm:t>
    </dgm:pt>
    <dgm:pt modelId="{F0DB0F8F-8335-4B10-87C1-3C3F0B6AE9E2}" type="pres">
      <dgm:prSet presAssocID="{B2068F17-6705-4BCD-9BC1-41EAEF35A120}" presName="connTx" presStyleLbl="parChTrans1D2" presStyleIdx="4" presStyleCnt="7"/>
      <dgm:spPr/>
      <dgm:t>
        <a:bodyPr/>
        <a:lstStyle/>
        <a:p>
          <a:pPr rtl="1"/>
          <a:endParaRPr lang="fa-IR"/>
        </a:p>
      </dgm:t>
    </dgm:pt>
    <dgm:pt modelId="{7FEE7265-349B-4163-A546-71A8B74F26D6}" type="pres">
      <dgm:prSet presAssocID="{805755B4-33A3-4707-A628-B38CC63DCD07}" presName="root2" presStyleCnt="0"/>
      <dgm:spPr/>
      <dgm:t>
        <a:bodyPr/>
        <a:lstStyle/>
        <a:p>
          <a:pPr rtl="1"/>
          <a:endParaRPr lang="fa-IR"/>
        </a:p>
      </dgm:t>
    </dgm:pt>
    <dgm:pt modelId="{3AF8C1F8-85A9-40E2-9D8E-EC65ECAF9225}" type="pres">
      <dgm:prSet presAssocID="{805755B4-33A3-4707-A628-B38CC63DCD07}" presName="LevelTwoTextNode" presStyleLbl="node2" presStyleIdx="4" presStyleCnt="7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F9559D5E-27BF-408B-80A9-D223F7EA598C}" type="pres">
      <dgm:prSet presAssocID="{805755B4-33A3-4707-A628-B38CC63DCD07}" presName="level3hierChild" presStyleCnt="0"/>
      <dgm:spPr/>
      <dgm:t>
        <a:bodyPr/>
        <a:lstStyle/>
        <a:p>
          <a:pPr rtl="1"/>
          <a:endParaRPr lang="fa-IR"/>
        </a:p>
      </dgm:t>
    </dgm:pt>
    <dgm:pt modelId="{F98557D0-CD34-49B0-8BB7-D555A66868A3}" type="pres">
      <dgm:prSet presAssocID="{061C5D94-38B5-4203-BB66-D5CCDD782F26}" presName="conn2-1" presStyleLbl="parChTrans1D2" presStyleIdx="5" presStyleCnt="7"/>
      <dgm:spPr/>
      <dgm:t>
        <a:bodyPr/>
        <a:lstStyle/>
        <a:p>
          <a:pPr rtl="1"/>
          <a:endParaRPr lang="fa-IR"/>
        </a:p>
      </dgm:t>
    </dgm:pt>
    <dgm:pt modelId="{98DE47AD-0272-4040-83B7-62B3D68E43E0}" type="pres">
      <dgm:prSet presAssocID="{061C5D94-38B5-4203-BB66-D5CCDD782F26}" presName="connTx" presStyleLbl="parChTrans1D2" presStyleIdx="5" presStyleCnt="7"/>
      <dgm:spPr/>
      <dgm:t>
        <a:bodyPr/>
        <a:lstStyle/>
        <a:p>
          <a:pPr rtl="1"/>
          <a:endParaRPr lang="fa-IR"/>
        </a:p>
      </dgm:t>
    </dgm:pt>
    <dgm:pt modelId="{518BF735-B7C9-448C-84FF-FA9CE3292796}" type="pres">
      <dgm:prSet presAssocID="{CE0B5833-CF80-4009-956C-C6839C6DE58F}" presName="root2" presStyleCnt="0"/>
      <dgm:spPr/>
      <dgm:t>
        <a:bodyPr/>
        <a:lstStyle/>
        <a:p>
          <a:pPr rtl="1"/>
          <a:endParaRPr lang="fa-IR"/>
        </a:p>
      </dgm:t>
    </dgm:pt>
    <dgm:pt modelId="{0DD1A37C-46C0-4603-BB3F-0F2878D2BCB9}" type="pres">
      <dgm:prSet presAssocID="{CE0B5833-CF80-4009-956C-C6839C6DE58F}" presName="LevelTwoTextNode" presStyleLbl="node2" presStyleIdx="5" presStyleCnt="7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F01FFB27-056D-44FD-80DD-BC7B83CA6C1D}" type="pres">
      <dgm:prSet presAssocID="{CE0B5833-CF80-4009-956C-C6839C6DE58F}" presName="level3hierChild" presStyleCnt="0"/>
      <dgm:spPr/>
      <dgm:t>
        <a:bodyPr/>
        <a:lstStyle/>
        <a:p>
          <a:pPr rtl="1"/>
          <a:endParaRPr lang="fa-IR"/>
        </a:p>
      </dgm:t>
    </dgm:pt>
    <dgm:pt modelId="{59227509-1EA3-4982-BF08-1C4313B0D2D2}" type="pres">
      <dgm:prSet presAssocID="{0402D3E3-7602-4836-A659-32BF1CDB3C8E}" presName="conn2-1" presStyleLbl="parChTrans1D2" presStyleIdx="6" presStyleCnt="7"/>
      <dgm:spPr/>
      <dgm:t>
        <a:bodyPr/>
        <a:lstStyle/>
        <a:p>
          <a:pPr rtl="1"/>
          <a:endParaRPr lang="fa-IR"/>
        </a:p>
      </dgm:t>
    </dgm:pt>
    <dgm:pt modelId="{FBDF5B19-68D5-4046-879D-1B5B0C6E2181}" type="pres">
      <dgm:prSet presAssocID="{0402D3E3-7602-4836-A659-32BF1CDB3C8E}" presName="connTx" presStyleLbl="parChTrans1D2" presStyleIdx="6" presStyleCnt="7"/>
      <dgm:spPr/>
      <dgm:t>
        <a:bodyPr/>
        <a:lstStyle/>
        <a:p>
          <a:pPr rtl="1"/>
          <a:endParaRPr lang="fa-IR"/>
        </a:p>
      </dgm:t>
    </dgm:pt>
    <dgm:pt modelId="{85742375-70A5-4209-B562-71E3FFD41C84}" type="pres">
      <dgm:prSet presAssocID="{1177CD99-C9A6-4906-A0C7-70C4C83C8913}" presName="root2" presStyleCnt="0"/>
      <dgm:spPr/>
      <dgm:t>
        <a:bodyPr/>
        <a:lstStyle/>
        <a:p>
          <a:pPr rtl="1"/>
          <a:endParaRPr lang="fa-IR"/>
        </a:p>
      </dgm:t>
    </dgm:pt>
    <dgm:pt modelId="{A22C5860-070E-41F0-8D93-3F72A03BE447}" type="pres">
      <dgm:prSet presAssocID="{1177CD99-C9A6-4906-A0C7-70C4C83C8913}" presName="LevelTwoTextNode" presStyleLbl="node2" presStyleIdx="6" presStyleCnt="7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9C8C6F15-7B8F-46EF-B5F3-863355913F49}" type="pres">
      <dgm:prSet presAssocID="{1177CD99-C9A6-4906-A0C7-70C4C83C8913}" presName="level3hierChild" presStyleCnt="0"/>
      <dgm:spPr/>
      <dgm:t>
        <a:bodyPr/>
        <a:lstStyle/>
        <a:p>
          <a:pPr rtl="1"/>
          <a:endParaRPr lang="fa-IR"/>
        </a:p>
      </dgm:t>
    </dgm:pt>
    <dgm:pt modelId="{630D42A2-FD8D-4E91-9A55-7432A921E030}" type="pres">
      <dgm:prSet presAssocID="{3AB1F240-66D4-4165-9E2A-5C45D0FFE347}" presName="conn2-1" presStyleLbl="parChTrans1D3" presStyleIdx="3" presStyleCnt="8"/>
      <dgm:spPr/>
      <dgm:t>
        <a:bodyPr/>
        <a:lstStyle/>
        <a:p>
          <a:pPr rtl="1"/>
          <a:endParaRPr lang="fa-IR"/>
        </a:p>
      </dgm:t>
    </dgm:pt>
    <dgm:pt modelId="{70C2A5A9-06F7-4454-9B7A-52A98A1DB29A}" type="pres">
      <dgm:prSet presAssocID="{3AB1F240-66D4-4165-9E2A-5C45D0FFE347}" presName="connTx" presStyleLbl="parChTrans1D3" presStyleIdx="3" presStyleCnt="8"/>
      <dgm:spPr/>
      <dgm:t>
        <a:bodyPr/>
        <a:lstStyle/>
        <a:p>
          <a:pPr rtl="1"/>
          <a:endParaRPr lang="fa-IR"/>
        </a:p>
      </dgm:t>
    </dgm:pt>
    <dgm:pt modelId="{986CA186-B938-4733-BBA8-AE39684E9BB5}" type="pres">
      <dgm:prSet presAssocID="{BD9CB5CE-48EB-4368-B6F0-1D80B5A39BE9}" presName="root2" presStyleCnt="0"/>
      <dgm:spPr/>
      <dgm:t>
        <a:bodyPr/>
        <a:lstStyle/>
        <a:p>
          <a:pPr rtl="1"/>
          <a:endParaRPr lang="fa-IR"/>
        </a:p>
      </dgm:t>
    </dgm:pt>
    <dgm:pt modelId="{C6C7F5B3-C4A7-4629-85AC-9673A2AE6417}" type="pres">
      <dgm:prSet presAssocID="{BD9CB5CE-48EB-4368-B6F0-1D80B5A39BE9}" presName="LevelTwoTextNode" presStyleLbl="node3" presStyleIdx="3" presStyleCnt="8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706EB048-399F-48F9-8562-27697ADCA6D8}" type="pres">
      <dgm:prSet presAssocID="{BD9CB5CE-48EB-4368-B6F0-1D80B5A39BE9}" presName="level3hierChild" presStyleCnt="0"/>
      <dgm:spPr/>
      <dgm:t>
        <a:bodyPr/>
        <a:lstStyle/>
        <a:p>
          <a:pPr rtl="1"/>
          <a:endParaRPr lang="fa-IR"/>
        </a:p>
      </dgm:t>
    </dgm:pt>
    <dgm:pt modelId="{E83EC532-94C9-4BEF-A773-215FB7E6D66B}" type="pres">
      <dgm:prSet presAssocID="{86C42DD7-B3CE-46E7-97AE-3730A3F39100}" presName="conn2-1" presStyleLbl="parChTrans1D3" presStyleIdx="4" presStyleCnt="8"/>
      <dgm:spPr/>
      <dgm:t>
        <a:bodyPr/>
        <a:lstStyle/>
        <a:p>
          <a:pPr rtl="1"/>
          <a:endParaRPr lang="fa-IR"/>
        </a:p>
      </dgm:t>
    </dgm:pt>
    <dgm:pt modelId="{5B1E6FCF-A3AE-465A-8155-83D5885AE5C7}" type="pres">
      <dgm:prSet presAssocID="{86C42DD7-B3CE-46E7-97AE-3730A3F39100}" presName="connTx" presStyleLbl="parChTrans1D3" presStyleIdx="4" presStyleCnt="8"/>
      <dgm:spPr/>
      <dgm:t>
        <a:bodyPr/>
        <a:lstStyle/>
        <a:p>
          <a:pPr rtl="1"/>
          <a:endParaRPr lang="fa-IR"/>
        </a:p>
      </dgm:t>
    </dgm:pt>
    <dgm:pt modelId="{D2763919-E259-439A-9F98-A932CACAD109}" type="pres">
      <dgm:prSet presAssocID="{25EB4BED-52A4-46A5-B814-661B15B0EA07}" presName="root2" presStyleCnt="0"/>
      <dgm:spPr/>
      <dgm:t>
        <a:bodyPr/>
        <a:lstStyle/>
        <a:p>
          <a:pPr rtl="1"/>
          <a:endParaRPr lang="fa-IR"/>
        </a:p>
      </dgm:t>
    </dgm:pt>
    <dgm:pt modelId="{8F4BF45E-2769-48E8-BCB1-3A975C351FB7}" type="pres">
      <dgm:prSet presAssocID="{25EB4BED-52A4-46A5-B814-661B15B0EA07}" presName="LevelTwoTextNode" presStyleLbl="node3" presStyleIdx="4" presStyleCnt="8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317CAB77-93FE-498F-87D8-B3563E4414AC}" type="pres">
      <dgm:prSet presAssocID="{25EB4BED-52A4-46A5-B814-661B15B0EA07}" presName="level3hierChild" presStyleCnt="0"/>
      <dgm:spPr/>
      <dgm:t>
        <a:bodyPr/>
        <a:lstStyle/>
        <a:p>
          <a:pPr rtl="1"/>
          <a:endParaRPr lang="fa-IR"/>
        </a:p>
      </dgm:t>
    </dgm:pt>
    <dgm:pt modelId="{F44DD68D-AFB4-4E74-89C4-7AF6B5FF26F2}" type="pres">
      <dgm:prSet presAssocID="{61D3DFCA-3106-4B74-A4F9-F79143C2BB3B}" presName="conn2-1" presStyleLbl="parChTrans1D3" presStyleIdx="5" presStyleCnt="8"/>
      <dgm:spPr/>
      <dgm:t>
        <a:bodyPr/>
        <a:lstStyle/>
        <a:p>
          <a:pPr rtl="1"/>
          <a:endParaRPr lang="fa-IR"/>
        </a:p>
      </dgm:t>
    </dgm:pt>
    <dgm:pt modelId="{07BEF3CE-BB8D-44EC-913E-E170CBB49807}" type="pres">
      <dgm:prSet presAssocID="{61D3DFCA-3106-4B74-A4F9-F79143C2BB3B}" presName="connTx" presStyleLbl="parChTrans1D3" presStyleIdx="5" presStyleCnt="8"/>
      <dgm:spPr/>
      <dgm:t>
        <a:bodyPr/>
        <a:lstStyle/>
        <a:p>
          <a:pPr rtl="1"/>
          <a:endParaRPr lang="fa-IR"/>
        </a:p>
      </dgm:t>
    </dgm:pt>
    <dgm:pt modelId="{05DDF790-C2A9-48CB-8899-79ABDC38A7F2}" type="pres">
      <dgm:prSet presAssocID="{A12417CF-EC4E-4D3A-878F-EE4FD80CAC65}" presName="root2" presStyleCnt="0"/>
      <dgm:spPr/>
      <dgm:t>
        <a:bodyPr/>
        <a:lstStyle/>
        <a:p>
          <a:pPr rtl="1"/>
          <a:endParaRPr lang="fa-IR"/>
        </a:p>
      </dgm:t>
    </dgm:pt>
    <dgm:pt modelId="{E58E6DC1-F01C-49AA-A96B-2965E16A1A1E}" type="pres">
      <dgm:prSet presAssocID="{A12417CF-EC4E-4D3A-878F-EE4FD80CAC65}" presName="LevelTwoTextNode" presStyleLbl="node3" presStyleIdx="5" presStyleCnt="8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46E2FA65-7558-4796-8237-829D38D7608E}" type="pres">
      <dgm:prSet presAssocID="{A12417CF-EC4E-4D3A-878F-EE4FD80CAC65}" presName="level3hierChild" presStyleCnt="0"/>
      <dgm:spPr/>
      <dgm:t>
        <a:bodyPr/>
        <a:lstStyle/>
        <a:p>
          <a:pPr rtl="1"/>
          <a:endParaRPr lang="fa-IR"/>
        </a:p>
      </dgm:t>
    </dgm:pt>
    <dgm:pt modelId="{9F922808-85D8-4E52-98CF-CA864088251D}" type="pres">
      <dgm:prSet presAssocID="{A57F5DB1-DD2E-490B-B9F7-9F9B27E04C57}" presName="conn2-1" presStyleLbl="parChTrans1D3" presStyleIdx="6" presStyleCnt="8"/>
      <dgm:spPr/>
      <dgm:t>
        <a:bodyPr/>
        <a:lstStyle/>
        <a:p>
          <a:pPr rtl="1"/>
          <a:endParaRPr lang="fa-IR"/>
        </a:p>
      </dgm:t>
    </dgm:pt>
    <dgm:pt modelId="{CFEFD26E-F60E-46E3-BBBD-5726C87730CE}" type="pres">
      <dgm:prSet presAssocID="{A57F5DB1-DD2E-490B-B9F7-9F9B27E04C57}" presName="connTx" presStyleLbl="parChTrans1D3" presStyleIdx="6" presStyleCnt="8"/>
      <dgm:spPr/>
      <dgm:t>
        <a:bodyPr/>
        <a:lstStyle/>
        <a:p>
          <a:pPr rtl="1"/>
          <a:endParaRPr lang="fa-IR"/>
        </a:p>
      </dgm:t>
    </dgm:pt>
    <dgm:pt modelId="{F8C86F0A-21E3-439B-9C0C-3C6B7E66BF6D}" type="pres">
      <dgm:prSet presAssocID="{4A080204-0B25-467D-A748-EDF1F05B8A1A}" presName="root2" presStyleCnt="0"/>
      <dgm:spPr/>
      <dgm:t>
        <a:bodyPr/>
        <a:lstStyle/>
        <a:p>
          <a:pPr rtl="1"/>
          <a:endParaRPr lang="fa-IR"/>
        </a:p>
      </dgm:t>
    </dgm:pt>
    <dgm:pt modelId="{26F84DCE-397D-461B-A496-96B47AD0A1CD}" type="pres">
      <dgm:prSet presAssocID="{4A080204-0B25-467D-A748-EDF1F05B8A1A}" presName="LevelTwoTextNode" presStyleLbl="node3" presStyleIdx="6" presStyleCnt="8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98DEE1AC-B7D0-4FE3-8745-7E929A1353F5}" type="pres">
      <dgm:prSet presAssocID="{4A080204-0B25-467D-A748-EDF1F05B8A1A}" presName="level3hierChild" presStyleCnt="0"/>
      <dgm:spPr/>
      <dgm:t>
        <a:bodyPr/>
        <a:lstStyle/>
        <a:p>
          <a:pPr rtl="1"/>
          <a:endParaRPr lang="fa-IR"/>
        </a:p>
      </dgm:t>
    </dgm:pt>
    <dgm:pt modelId="{B31F47F7-F130-49F0-BC49-BD98F6BD8B84}" type="pres">
      <dgm:prSet presAssocID="{E47876DF-BC0B-4EA9-A194-F547717CF1EB}" presName="conn2-1" presStyleLbl="parChTrans1D4" presStyleIdx="0" presStyleCnt="2"/>
      <dgm:spPr/>
      <dgm:t>
        <a:bodyPr/>
        <a:lstStyle/>
        <a:p>
          <a:pPr rtl="1"/>
          <a:endParaRPr lang="fa-IR"/>
        </a:p>
      </dgm:t>
    </dgm:pt>
    <dgm:pt modelId="{64EB0500-F64D-4C79-A22F-5C8630DE8416}" type="pres">
      <dgm:prSet presAssocID="{E47876DF-BC0B-4EA9-A194-F547717CF1EB}" presName="connTx" presStyleLbl="parChTrans1D4" presStyleIdx="0" presStyleCnt="2"/>
      <dgm:spPr/>
      <dgm:t>
        <a:bodyPr/>
        <a:lstStyle/>
        <a:p>
          <a:pPr rtl="1"/>
          <a:endParaRPr lang="fa-IR"/>
        </a:p>
      </dgm:t>
    </dgm:pt>
    <dgm:pt modelId="{BB853151-FF62-44D2-8BE4-CB53A29E477B}" type="pres">
      <dgm:prSet presAssocID="{E5542AED-EFB5-46E8-B13C-FD83C752764F}" presName="root2" presStyleCnt="0"/>
      <dgm:spPr/>
      <dgm:t>
        <a:bodyPr/>
        <a:lstStyle/>
        <a:p>
          <a:pPr rtl="1"/>
          <a:endParaRPr lang="fa-IR"/>
        </a:p>
      </dgm:t>
    </dgm:pt>
    <dgm:pt modelId="{84910983-255B-4666-86EE-AAC158EDDD63}" type="pres">
      <dgm:prSet presAssocID="{E5542AED-EFB5-46E8-B13C-FD83C752764F}" presName="LevelTwoTextNode" presStyleLbl="node4" presStyleIdx="0" presStyleCnt="2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149DB1BD-B7F0-4338-849C-D6FCCCE93C81}" type="pres">
      <dgm:prSet presAssocID="{E5542AED-EFB5-46E8-B13C-FD83C752764F}" presName="level3hierChild" presStyleCnt="0"/>
      <dgm:spPr/>
      <dgm:t>
        <a:bodyPr/>
        <a:lstStyle/>
        <a:p>
          <a:pPr rtl="1"/>
          <a:endParaRPr lang="fa-IR"/>
        </a:p>
      </dgm:t>
    </dgm:pt>
    <dgm:pt modelId="{DD693448-6E6B-428F-929B-1FC2285A07F5}" type="pres">
      <dgm:prSet presAssocID="{E4A7ECE6-FDD2-42B2-9C04-B854C21CEBC2}" presName="conn2-1" presStyleLbl="parChTrans1D4" presStyleIdx="1" presStyleCnt="2"/>
      <dgm:spPr/>
      <dgm:t>
        <a:bodyPr/>
        <a:lstStyle/>
        <a:p>
          <a:pPr rtl="1"/>
          <a:endParaRPr lang="fa-IR"/>
        </a:p>
      </dgm:t>
    </dgm:pt>
    <dgm:pt modelId="{223E231C-91F1-4FF2-BB6B-5FF385305CCF}" type="pres">
      <dgm:prSet presAssocID="{E4A7ECE6-FDD2-42B2-9C04-B854C21CEBC2}" presName="connTx" presStyleLbl="parChTrans1D4" presStyleIdx="1" presStyleCnt="2"/>
      <dgm:spPr/>
      <dgm:t>
        <a:bodyPr/>
        <a:lstStyle/>
        <a:p>
          <a:pPr rtl="1"/>
          <a:endParaRPr lang="fa-IR"/>
        </a:p>
      </dgm:t>
    </dgm:pt>
    <dgm:pt modelId="{A08915F0-C473-40C1-9492-BF0437028707}" type="pres">
      <dgm:prSet presAssocID="{D1BC3A8D-B1DE-46ED-A165-7AB44C24464C}" presName="root2" presStyleCnt="0"/>
      <dgm:spPr/>
      <dgm:t>
        <a:bodyPr/>
        <a:lstStyle/>
        <a:p>
          <a:pPr rtl="1"/>
          <a:endParaRPr lang="fa-IR"/>
        </a:p>
      </dgm:t>
    </dgm:pt>
    <dgm:pt modelId="{C6E6322A-F793-4C43-8BA7-D5D7B1576C48}" type="pres">
      <dgm:prSet presAssocID="{D1BC3A8D-B1DE-46ED-A165-7AB44C24464C}" presName="LevelTwoTextNode" presStyleLbl="node4" presStyleIdx="1" presStyleCnt="2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68FCCC36-80FD-4169-A731-A139EFB5B708}" type="pres">
      <dgm:prSet presAssocID="{D1BC3A8D-B1DE-46ED-A165-7AB44C24464C}" presName="level3hierChild" presStyleCnt="0"/>
      <dgm:spPr/>
      <dgm:t>
        <a:bodyPr/>
        <a:lstStyle/>
        <a:p>
          <a:pPr rtl="1"/>
          <a:endParaRPr lang="fa-IR"/>
        </a:p>
      </dgm:t>
    </dgm:pt>
    <dgm:pt modelId="{DDD934B1-3828-4719-8725-1559F2F68A37}" type="pres">
      <dgm:prSet presAssocID="{4E0EC999-C2C9-42CC-A01C-8A91398A0DDB}" presName="conn2-1" presStyleLbl="parChTrans1D3" presStyleIdx="7" presStyleCnt="8"/>
      <dgm:spPr/>
      <dgm:t>
        <a:bodyPr/>
        <a:lstStyle/>
        <a:p>
          <a:pPr rtl="1"/>
          <a:endParaRPr lang="fa-IR"/>
        </a:p>
      </dgm:t>
    </dgm:pt>
    <dgm:pt modelId="{950589C1-D54A-4A4D-9EA8-74F799123A42}" type="pres">
      <dgm:prSet presAssocID="{4E0EC999-C2C9-42CC-A01C-8A91398A0DDB}" presName="connTx" presStyleLbl="parChTrans1D3" presStyleIdx="7" presStyleCnt="8"/>
      <dgm:spPr/>
      <dgm:t>
        <a:bodyPr/>
        <a:lstStyle/>
        <a:p>
          <a:pPr rtl="1"/>
          <a:endParaRPr lang="fa-IR"/>
        </a:p>
      </dgm:t>
    </dgm:pt>
    <dgm:pt modelId="{411F91BA-E028-4E67-A9F3-6CB02A96528C}" type="pres">
      <dgm:prSet presAssocID="{8C6247F0-92FA-4695-A4C4-29776A7F4F77}" presName="root2" presStyleCnt="0"/>
      <dgm:spPr/>
      <dgm:t>
        <a:bodyPr/>
        <a:lstStyle/>
        <a:p>
          <a:pPr rtl="1"/>
          <a:endParaRPr lang="fa-IR"/>
        </a:p>
      </dgm:t>
    </dgm:pt>
    <dgm:pt modelId="{1B03ACA2-DAD5-42F4-84AC-44210B831A5F}" type="pres">
      <dgm:prSet presAssocID="{8C6247F0-92FA-4695-A4C4-29776A7F4F77}" presName="LevelTwoTextNode" presStyleLbl="node3" presStyleIdx="7" presStyleCnt="8">
        <dgm:presLayoutVars>
          <dgm:chPref val="3"/>
        </dgm:presLayoutVars>
      </dgm:prSet>
      <dgm:spPr/>
      <dgm:t>
        <a:bodyPr/>
        <a:lstStyle/>
        <a:p>
          <a:pPr rtl="1"/>
          <a:endParaRPr lang="fa-IR"/>
        </a:p>
      </dgm:t>
    </dgm:pt>
    <dgm:pt modelId="{CD244F79-2886-482B-B2A6-63591CDF969E}" type="pres">
      <dgm:prSet presAssocID="{8C6247F0-92FA-4695-A4C4-29776A7F4F77}" presName="level3hierChild" presStyleCnt="0"/>
      <dgm:spPr/>
      <dgm:t>
        <a:bodyPr/>
        <a:lstStyle/>
        <a:p>
          <a:pPr rtl="1"/>
          <a:endParaRPr lang="fa-IR"/>
        </a:p>
      </dgm:t>
    </dgm:pt>
  </dgm:ptLst>
  <dgm:cxnLst>
    <dgm:cxn modelId="{333D3C68-8772-4EBB-83D5-6B0C39F6700B}" srcId="{C39F1FCE-DB08-470A-9DD5-C7869DD600A5}" destId="{CE0B5833-CF80-4009-956C-C6839C6DE58F}" srcOrd="5" destOrd="0" parTransId="{061C5D94-38B5-4203-BB66-D5CCDD782F26}" sibTransId="{E3CCFCF6-CB45-4F45-BCF2-8D98B6277664}"/>
    <dgm:cxn modelId="{AD039254-F62E-4F78-9D2E-D166E47F9085}" srcId="{189174B2-0499-4597-83CB-CBB1EE4DF18F}" destId="{C39F1FCE-DB08-470A-9DD5-C7869DD600A5}" srcOrd="0" destOrd="0" parTransId="{71754200-5255-4EBA-B251-06808EBF6AF7}" sibTransId="{BBD7BBEF-65BA-44E7-A582-CA9F0C1A1B82}"/>
    <dgm:cxn modelId="{0FEF91FD-8A1B-4268-94FE-164E646432F6}" type="presOf" srcId="{E47876DF-BC0B-4EA9-A194-F547717CF1EB}" destId="{B31F47F7-F130-49F0-BC49-BD98F6BD8B84}" srcOrd="0" destOrd="0" presId="urn:microsoft.com/office/officeart/2005/8/layout/hierarchy2"/>
    <dgm:cxn modelId="{AF41F596-68A3-41D3-950A-529A1B759705}" type="presOf" srcId="{B6170361-FDAE-4E33-8640-63D6ED8EEF43}" destId="{75F593F9-C734-4B95-8BD2-A706B83FA0D4}" srcOrd="0" destOrd="0" presId="urn:microsoft.com/office/officeart/2005/8/layout/hierarchy2"/>
    <dgm:cxn modelId="{84457ACE-581A-4647-AB33-74DEA68BBB92}" type="presOf" srcId="{A57F5DB1-DD2E-490B-B9F7-9F9B27E04C57}" destId="{9F922808-85D8-4E52-98CF-CA864088251D}" srcOrd="0" destOrd="0" presId="urn:microsoft.com/office/officeart/2005/8/layout/hierarchy2"/>
    <dgm:cxn modelId="{3DEB3011-DD7E-4A7B-9462-3812697EE6F0}" type="presOf" srcId="{CE0B5833-CF80-4009-956C-C6839C6DE58F}" destId="{0DD1A37C-46C0-4603-BB3F-0F2878D2BCB9}" srcOrd="0" destOrd="0" presId="urn:microsoft.com/office/officeart/2005/8/layout/hierarchy2"/>
    <dgm:cxn modelId="{CDC46D7B-D180-48BB-98A2-078ED90F8245}" type="presOf" srcId="{6BD0F902-3F82-4B2F-A3B5-B4868B2A7B36}" destId="{A57D3CDE-CAC2-4128-BCF5-6BD1FD7B5786}" srcOrd="0" destOrd="0" presId="urn:microsoft.com/office/officeart/2005/8/layout/hierarchy2"/>
    <dgm:cxn modelId="{BCBCAE84-A0C6-45AE-80CA-6DC43F17A4AE}" type="presOf" srcId="{CA5B1B80-5D23-4FAF-AA03-98E4E4B4B102}" destId="{C84FBA83-2CA8-404D-9F4C-79EF69A7653F}" srcOrd="0" destOrd="0" presId="urn:microsoft.com/office/officeart/2005/8/layout/hierarchy2"/>
    <dgm:cxn modelId="{43EED892-5E68-4215-9F3F-10B512015521}" type="presOf" srcId="{4E0EC999-C2C9-42CC-A01C-8A91398A0DDB}" destId="{950589C1-D54A-4A4D-9EA8-74F799123A42}" srcOrd="1" destOrd="0" presId="urn:microsoft.com/office/officeart/2005/8/layout/hierarchy2"/>
    <dgm:cxn modelId="{9D8D439B-47E9-45E9-A9DB-E1C5CA9E9A19}" srcId="{1177CD99-C9A6-4906-A0C7-70C4C83C8913}" destId="{25EB4BED-52A4-46A5-B814-661B15B0EA07}" srcOrd="1" destOrd="0" parTransId="{86C42DD7-B3CE-46E7-97AE-3730A3F39100}" sibTransId="{9026234D-2082-4E5E-A372-2BFB2616EA09}"/>
    <dgm:cxn modelId="{F1A9EEBE-6575-405F-BDD6-6DF6A626E8E4}" type="presOf" srcId="{5BA73271-9E2E-4D6E-A782-CA3275B59931}" destId="{1D483AF2-95AF-4F47-B7ED-2D7B5B6BF43E}" srcOrd="0" destOrd="0" presId="urn:microsoft.com/office/officeart/2005/8/layout/hierarchy2"/>
    <dgm:cxn modelId="{80E7893C-9671-477F-88AA-69CD59BC1151}" type="presOf" srcId="{0B6245B6-8B3D-4954-A63E-1BA56C3D8ADF}" destId="{757722AC-1DE2-4951-BA71-8A7099F4EF7F}" srcOrd="0" destOrd="0" presId="urn:microsoft.com/office/officeart/2005/8/layout/hierarchy2"/>
    <dgm:cxn modelId="{84BCF3DA-11D2-4876-9B8D-699EBBD9EB07}" srcId="{C39F1FCE-DB08-470A-9DD5-C7869DD600A5}" destId="{5BA73271-9E2E-4D6E-A782-CA3275B59931}" srcOrd="1" destOrd="0" parTransId="{710F7561-25CB-4A30-BDA3-FA61BC5A11F3}" sibTransId="{592AC23C-4331-4F45-ACE5-5B61AB3D5F5A}"/>
    <dgm:cxn modelId="{EFDEF1D1-1EB2-4FCC-898F-364D21E8C7F9}" type="presOf" srcId="{0402D3E3-7602-4836-A659-32BF1CDB3C8E}" destId="{59227509-1EA3-4982-BF08-1C4313B0D2D2}" srcOrd="0" destOrd="0" presId="urn:microsoft.com/office/officeart/2005/8/layout/hierarchy2"/>
    <dgm:cxn modelId="{52DB3013-DEC1-43C3-920D-9E2CA638D0BB}" type="presOf" srcId="{CC16211F-2191-4B03-9E0B-EC5894BA040E}" destId="{C3D4D1CA-BB72-4E36-AF7B-1D183AAC62BE}" srcOrd="0" destOrd="0" presId="urn:microsoft.com/office/officeart/2005/8/layout/hierarchy2"/>
    <dgm:cxn modelId="{D1B6752D-AEAF-4020-A8C3-72C5077688E7}" type="presOf" srcId="{61D3DFCA-3106-4B74-A4F9-F79143C2BB3B}" destId="{F44DD68D-AFB4-4E74-89C4-7AF6B5FF26F2}" srcOrd="0" destOrd="0" presId="urn:microsoft.com/office/officeart/2005/8/layout/hierarchy2"/>
    <dgm:cxn modelId="{F3A6603E-CD1A-4BF8-80DE-A43006106E37}" type="presOf" srcId="{39199992-C726-49ED-B764-EC426B4D9C19}" destId="{A8D7C664-FE3C-48A9-9852-0428DE38EBD7}" srcOrd="0" destOrd="0" presId="urn:microsoft.com/office/officeart/2005/8/layout/hierarchy2"/>
    <dgm:cxn modelId="{95238088-6DD3-4284-80CC-9BBE4FF34D80}" type="presOf" srcId="{75F6F9D8-F79A-4DBA-BB43-7530D84CDB46}" destId="{A0C6C44E-7318-428B-AF6F-F887A084BC70}" srcOrd="0" destOrd="0" presId="urn:microsoft.com/office/officeart/2005/8/layout/hierarchy2"/>
    <dgm:cxn modelId="{7B42DBA2-5BD0-442F-864D-66AA2B67C320}" srcId="{4A080204-0B25-467D-A748-EDF1F05B8A1A}" destId="{D1BC3A8D-B1DE-46ED-A165-7AB44C24464C}" srcOrd="1" destOrd="0" parTransId="{E4A7ECE6-FDD2-42B2-9C04-B854C21CEBC2}" sibTransId="{AF9EBF4A-C049-4092-927D-E82F8D159B3D}"/>
    <dgm:cxn modelId="{2B4685F9-BA58-47E7-9436-7444911FD291}" type="presOf" srcId="{710F7561-25CB-4A30-BDA3-FA61BC5A11F3}" destId="{F72F6949-0B6A-4F9D-9E41-DF9E0CC36EF8}" srcOrd="0" destOrd="0" presId="urn:microsoft.com/office/officeart/2005/8/layout/hierarchy2"/>
    <dgm:cxn modelId="{BC9700FE-62FF-4AEA-9D6A-53ADA173A9E4}" type="presOf" srcId="{E47876DF-BC0B-4EA9-A194-F547717CF1EB}" destId="{64EB0500-F64D-4C79-A22F-5C8630DE8416}" srcOrd="1" destOrd="0" presId="urn:microsoft.com/office/officeart/2005/8/layout/hierarchy2"/>
    <dgm:cxn modelId="{BD83C651-4EC4-4F81-91CD-B8A4EEE30009}" type="presOf" srcId="{4E0EC999-C2C9-42CC-A01C-8A91398A0DDB}" destId="{DDD934B1-3828-4719-8725-1559F2F68A37}" srcOrd="0" destOrd="0" presId="urn:microsoft.com/office/officeart/2005/8/layout/hierarchy2"/>
    <dgm:cxn modelId="{D174D70C-1B93-42EB-A5CC-54CC0DFE6285}" srcId="{C39F1FCE-DB08-470A-9DD5-C7869DD600A5}" destId="{1177CD99-C9A6-4906-A0C7-70C4C83C8913}" srcOrd="6" destOrd="0" parTransId="{0402D3E3-7602-4836-A659-32BF1CDB3C8E}" sibTransId="{C815602C-F5BF-4AAA-8391-F73DF5223BA1}"/>
    <dgm:cxn modelId="{E2534C32-1AC8-465A-B254-5D2700183436}" type="presOf" srcId="{0402D3E3-7602-4836-A659-32BF1CDB3C8E}" destId="{FBDF5B19-68D5-4046-879D-1B5B0C6E2181}" srcOrd="1" destOrd="0" presId="urn:microsoft.com/office/officeart/2005/8/layout/hierarchy2"/>
    <dgm:cxn modelId="{B2DC7725-6646-488E-9E8E-3E376F27ED3B}" type="presOf" srcId="{189174B2-0499-4597-83CB-CBB1EE4DF18F}" destId="{2A981436-1F0E-4B90-BE01-3A93B1E78BBF}" srcOrd="0" destOrd="0" presId="urn:microsoft.com/office/officeart/2005/8/layout/hierarchy2"/>
    <dgm:cxn modelId="{50C7223F-AC66-46DF-962D-BF78C099AF89}" type="presOf" srcId="{A4624D4F-0375-4693-93C4-717F6A357FA9}" destId="{1983207C-741D-48C8-BA3F-EB0865760B78}" srcOrd="0" destOrd="0" presId="urn:microsoft.com/office/officeart/2005/8/layout/hierarchy2"/>
    <dgm:cxn modelId="{5630835D-9359-4AB7-AA07-7DB25FB93E97}" type="presOf" srcId="{C39F1FCE-DB08-470A-9DD5-C7869DD600A5}" destId="{34EA6592-45E2-4D46-B8EB-654940F2D74C}" srcOrd="0" destOrd="0" presId="urn:microsoft.com/office/officeart/2005/8/layout/hierarchy2"/>
    <dgm:cxn modelId="{F3CA58BB-4CFA-4534-BE07-8C035E793D16}" srcId="{1177CD99-C9A6-4906-A0C7-70C4C83C8913}" destId="{BD9CB5CE-48EB-4368-B6F0-1D80B5A39BE9}" srcOrd="0" destOrd="0" parTransId="{3AB1F240-66D4-4165-9E2A-5C45D0FFE347}" sibTransId="{9A341F2E-5B6A-4FF1-9DAE-F67D520DE310}"/>
    <dgm:cxn modelId="{10A422EA-CE14-43F8-A2B5-4B4597EFDC09}" type="presOf" srcId="{E4A7ECE6-FDD2-42B2-9C04-B854C21CEBC2}" destId="{223E231C-91F1-4FF2-BB6B-5FF385305CCF}" srcOrd="1" destOrd="0" presId="urn:microsoft.com/office/officeart/2005/8/layout/hierarchy2"/>
    <dgm:cxn modelId="{35608081-D5AD-4CBD-A8C8-E15EBEF5E5DF}" type="presOf" srcId="{061C5D94-38B5-4203-BB66-D5CCDD782F26}" destId="{98DE47AD-0272-4040-83B7-62B3D68E43E0}" srcOrd="1" destOrd="0" presId="urn:microsoft.com/office/officeart/2005/8/layout/hierarchy2"/>
    <dgm:cxn modelId="{32D84AE7-A5DB-44F9-A550-41449DEFBF17}" type="presOf" srcId="{8C6247F0-92FA-4695-A4C4-29776A7F4F77}" destId="{1B03ACA2-DAD5-42F4-84AC-44210B831A5F}" srcOrd="0" destOrd="0" presId="urn:microsoft.com/office/officeart/2005/8/layout/hierarchy2"/>
    <dgm:cxn modelId="{07F12E91-6B78-451F-B41D-5AB03E038C86}" type="presOf" srcId="{A12417CF-EC4E-4D3A-878F-EE4FD80CAC65}" destId="{E58E6DC1-F01C-49AA-A96B-2965E16A1A1E}" srcOrd="0" destOrd="0" presId="urn:microsoft.com/office/officeart/2005/8/layout/hierarchy2"/>
    <dgm:cxn modelId="{CF6B1FAD-341C-4529-8040-78F8BBD54073}" type="presOf" srcId="{25EB4BED-52A4-46A5-B814-661B15B0EA07}" destId="{8F4BF45E-2769-48E8-BCB1-3A975C351FB7}" srcOrd="0" destOrd="0" presId="urn:microsoft.com/office/officeart/2005/8/layout/hierarchy2"/>
    <dgm:cxn modelId="{DC731EC5-E1E4-411F-A18B-14C68F5CBCA1}" type="presOf" srcId="{E5542AED-EFB5-46E8-B13C-FD83C752764F}" destId="{84910983-255B-4666-86EE-AAC158EDDD63}" srcOrd="0" destOrd="0" presId="urn:microsoft.com/office/officeart/2005/8/layout/hierarchy2"/>
    <dgm:cxn modelId="{DFE39861-5792-47B0-A891-4CBCC54F895C}" type="presOf" srcId="{710F7561-25CB-4A30-BDA3-FA61BC5A11F3}" destId="{008D3E36-C55B-4764-855F-FCB6F51D41F3}" srcOrd="1" destOrd="0" presId="urn:microsoft.com/office/officeart/2005/8/layout/hierarchy2"/>
    <dgm:cxn modelId="{D7F87620-BE37-4A7E-BD3A-DD40ABC315E6}" type="presOf" srcId="{805755B4-33A3-4707-A628-B38CC63DCD07}" destId="{3AF8C1F8-85A9-40E2-9D8E-EC65ECAF9225}" srcOrd="0" destOrd="0" presId="urn:microsoft.com/office/officeart/2005/8/layout/hierarchy2"/>
    <dgm:cxn modelId="{BE7B992F-509F-47CE-AC61-EFEDB99767DA}" type="presOf" srcId="{86C42DD7-B3CE-46E7-97AE-3730A3F39100}" destId="{5B1E6FCF-A3AE-465A-8155-83D5885AE5C7}" srcOrd="1" destOrd="0" presId="urn:microsoft.com/office/officeart/2005/8/layout/hierarchy2"/>
    <dgm:cxn modelId="{F05A8C95-4B5F-41E6-8F44-670D044D00A6}" srcId="{AACCEB11-7B5B-4A31-BA6D-8B435640AD24}" destId="{39199992-C726-49ED-B764-EC426B4D9C19}" srcOrd="2" destOrd="0" parTransId="{0B6245B6-8B3D-4954-A63E-1BA56C3D8ADF}" sibTransId="{55DDC20F-2E45-49F9-BA3A-2A246E24EFD2}"/>
    <dgm:cxn modelId="{BC70A8E5-9C13-494C-B42C-74CC1454ACF7}" srcId="{1177CD99-C9A6-4906-A0C7-70C4C83C8913}" destId="{8C6247F0-92FA-4695-A4C4-29776A7F4F77}" srcOrd="4" destOrd="0" parTransId="{4E0EC999-C2C9-42CC-A01C-8A91398A0DDB}" sibTransId="{EFFD28A4-D1C4-4055-8F08-8DB4E49D7671}"/>
    <dgm:cxn modelId="{E3CBB4CC-7D66-4872-9D64-00198EF1621E}" type="presOf" srcId="{7104BD2E-F489-4CD1-8B68-D2C9BD99E4B9}" destId="{E68CE175-F632-4691-8E80-BE18AB523552}" srcOrd="0" destOrd="0" presId="urn:microsoft.com/office/officeart/2005/8/layout/hierarchy2"/>
    <dgm:cxn modelId="{52930D31-7573-4396-A1EF-5C9182BC3918}" type="presOf" srcId="{86C42DD7-B3CE-46E7-97AE-3730A3F39100}" destId="{E83EC532-94C9-4BEF-A773-215FB7E6D66B}" srcOrd="0" destOrd="0" presId="urn:microsoft.com/office/officeart/2005/8/layout/hierarchy2"/>
    <dgm:cxn modelId="{816066D4-263A-4A40-A16C-92D638294AC0}" type="presOf" srcId="{D1BC3A8D-B1DE-46ED-A165-7AB44C24464C}" destId="{C6E6322A-F793-4C43-8BA7-D5D7B1576C48}" srcOrd="0" destOrd="0" presId="urn:microsoft.com/office/officeart/2005/8/layout/hierarchy2"/>
    <dgm:cxn modelId="{4922D699-1329-4D27-9FF7-E3DE2B0E1B68}" type="presOf" srcId="{A4624D4F-0375-4693-93C4-717F6A357FA9}" destId="{6CF97D55-BBFF-426D-A6FC-D8C3237FBC14}" srcOrd="1" destOrd="0" presId="urn:microsoft.com/office/officeart/2005/8/layout/hierarchy2"/>
    <dgm:cxn modelId="{53A891E0-215C-42A3-9B80-557E3C4CFD50}" type="presOf" srcId="{61D3DFCA-3106-4B74-A4F9-F79143C2BB3B}" destId="{07BEF3CE-BB8D-44EC-913E-E170CBB49807}" srcOrd="1" destOrd="0" presId="urn:microsoft.com/office/officeart/2005/8/layout/hierarchy2"/>
    <dgm:cxn modelId="{1E87FB7E-9953-42C3-B7C3-648C845F4EC5}" srcId="{C39F1FCE-DB08-470A-9DD5-C7869DD600A5}" destId="{519C8537-AF50-41F3-A9E4-C204D7097CE9}" srcOrd="0" destOrd="0" parTransId="{6BD0F902-3F82-4B2F-A3B5-B4868B2A7B36}" sibTransId="{C3D8D5FF-1272-4ACF-8CBB-C06AD042A193}"/>
    <dgm:cxn modelId="{E16CB193-113B-4FF9-A45F-343BF63D8562}" type="presOf" srcId="{CC16211F-2191-4B03-9E0B-EC5894BA040E}" destId="{7D7ADC74-E739-4D89-913A-CE8B078AA234}" srcOrd="1" destOrd="0" presId="urn:microsoft.com/office/officeart/2005/8/layout/hierarchy2"/>
    <dgm:cxn modelId="{A2232B82-CD54-43AB-AD7B-EB3A62897916}" type="presOf" srcId="{061C5D94-38B5-4203-BB66-D5CCDD782F26}" destId="{F98557D0-CD34-49B0-8BB7-D555A66868A3}" srcOrd="0" destOrd="0" presId="urn:microsoft.com/office/officeart/2005/8/layout/hierarchy2"/>
    <dgm:cxn modelId="{A6B4B2CB-42CE-4427-8622-CB6E212B9569}" type="presOf" srcId="{B2068F17-6705-4BCD-9BC1-41EAEF35A120}" destId="{21512B5C-EBE3-43DD-A731-9C19D0ED9C52}" srcOrd="0" destOrd="0" presId="urn:microsoft.com/office/officeart/2005/8/layout/hierarchy2"/>
    <dgm:cxn modelId="{E99AFE67-6A7B-4AC9-B768-F207F0378505}" srcId="{C39F1FCE-DB08-470A-9DD5-C7869DD600A5}" destId="{805755B4-33A3-4707-A628-B38CC63DCD07}" srcOrd="4" destOrd="0" parTransId="{B2068F17-6705-4BCD-9BC1-41EAEF35A120}" sibTransId="{2A93BD14-E4DB-45E7-91AA-9C1D3DA1C782}"/>
    <dgm:cxn modelId="{172C76B5-8D69-4A4B-9860-FE1A450138B6}" type="presOf" srcId="{B6170361-FDAE-4E33-8640-63D6ED8EEF43}" destId="{B8EADFB3-E404-4A47-A486-64B04158974C}" srcOrd="1" destOrd="0" presId="urn:microsoft.com/office/officeart/2005/8/layout/hierarchy2"/>
    <dgm:cxn modelId="{8DCC08B1-AA1A-444B-AB40-4C388CE5F08D}" srcId="{C39F1FCE-DB08-470A-9DD5-C7869DD600A5}" destId="{75F6F9D8-F79A-4DBA-BB43-7530D84CDB46}" srcOrd="3" destOrd="0" parTransId="{B6170361-FDAE-4E33-8640-63D6ED8EEF43}" sibTransId="{DAEBA5D3-2990-40E6-9FF5-28C8D3F4EA89}"/>
    <dgm:cxn modelId="{42C211A7-565E-421A-AA65-D7AED96F7BA3}" type="presOf" srcId="{E4A7ECE6-FDD2-42B2-9C04-B854C21CEBC2}" destId="{DD693448-6E6B-428F-929B-1FC2285A07F5}" srcOrd="0" destOrd="0" presId="urn:microsoft.com/office/officeart/2005/8/layout/hierarchy2"/>
    <dgm:cxn modelId="{67640DA5-1498-4D90-B63C-CED8EE0589A9}" srcId="{AACCEB11-7B5B-4A31-BA6D-8B435640AD24}" destId="{451BA5A9-75C9-4ED4-BDEB-D39F3519AF46}" srcOrd="0" destOrd="0" parTransId="{CC16211F-2191-4B03-9E0B-EC5894BA040E}" sibTransId="{6D4211A4-9394-4F9D-B790-B8093E357D5C}"/>
    <dgm:cxn modelId="{9C2D2063-F565-4DEB-835B-BA947F0DCB59}" srcId="{1177CD99-C9A6-4906-A0C7-70C4C83C8913}" destId="{4A080204-0B25-467D-A748-EDF1F05B8A1A}" srcOrd="3" destOrd="0" parTransId="{A57F5DB1-DD2E-490B-B9F7-9F9B27E04C57}" sibTransId="{A6A49E25-24BA-4A61-AC97-6FAAA1790A7C}"/>
    <dgm:cxn modelId="{29A7679B-ED28-4B0D-AC0E-2D676DBB433C}" type="presOf" srcId="{519C8537-AF50-41F3-A9E4-C204D7097CE9}" destId="{26254CE1-DF37-4CA6-852B-2E3CABF36ADF}" srcOrd="0" destOrd="0" presId="urn:microsoft.com/office/officeart/2005/8/layout/hierarchy2"/>
    <dgm:cxn modelId="{36344B67-352E-41C8-974A-9E92FC163C07}" srcId="{C39F1FCE-DB08-470A-9DD5-C7869DD600A5}" destId="{AACCEB11-7B5B-4A31-BA6D-8B435640AD24}" srcOrd="2" destOrd="0" parTransId="{7104BD2E-F489-4CD1-8B68-D2C9BD99E4B9}" sibTransId="{9415FE83-1457-4B2C-807C-681DEDE85009}"/>
    <dgm:cxn modelId="{B55949A2-8D9D-4FE5-83B5-67A4E7FF67D4}" type="presOf" srcId="{451BA5A9-75C9-4ED4-BDEB-D39F3519AF46}" destId="{D318C6EA-6AA1-4C0D-A623-D5ED7193B3D8}" srcOrd="0" destOrd="0" presId="urn:microsoft.com/office/officeart/2005/8/layout/hierarchy2"/>
    <dgm:cxn modelId="{0FDC8487-CF69-44B4-91DD-FA2BEDA7618D}" type="presOf" srcId="{AACCEB11-7B5B-4A31-BA6D-8B435640AD24}" destId="{D212D032-3FF7-47C6-AF37-E0C21D6D23D9}" srcOrd="0" destOrd="0" presId="urn:microsoft.com/office/officeart/2005/8/layout/hierarchy2"/>
    <dgm:cxn modelId="{E384289A-022A-4A33-8E86-B45136053D54}" type="presOf" srcId="{7104BD2E-F489-4CD1-8B68-D2C9BD99E4B9}" destId="{26EF5BAF-67A3-49A4-9378-2243AE86797B}" srcOrd="1" destOrd="0" presId="urn:microsoft.com/office/officeart/2005/8/layout/hierarchy2"/>
    <dgm:cxn modelId="{57DB2132-892C-4AFF-AD7A-371DDA09824F}" type="presOf" srcId="{3AB1F240-66D4-4165-9E2A-5C45D0FFE347}" destId="{630D42A2-FD8D-4E91-9A55-7432A921E030}" srcOrd="0" destOrd="0" presId="urn:microsoft.com/office/officeart/2005/8/layout/hierarchy2"/>
    <dgm:cxn modelId="{7824B873-6596-4DB4-B645-CCDEEE1974C8}" srcId="{AACCEB11-7B5B-4A31-BA6D-8B435640AD24}" destId="{CA5B1B80-5D23-4FAF-AA03-98E4E4B4B102}" srcOrd="1" destOrd="0" parTransId="{A4624D4F-0375-4693-93C4-717F6A357FA9}" sibTransId="{F88E6ABD-9DDC-4600-8ABE-8E61894043DB}"/>
    <dgm:cxn modelId="{D6073DE2-984E-4C67-8FE5-EA510F34F63F}" srcId="{4A080204-0B25-467D-A748-EDF1F05B8A1A}" destId="{E5542AED-EFB5-46E8-B13C-FD83C752764F}" srcOrd="0" destOrd="0" parTransId="{E47876DF-BC0B-4EA9-A194-F547717CF1EB}" sibTransId="{531C2B6D-5594-400B-B2CD-0282D654D13C}"/>
    <dgm:cxn modelId="{1D424E84-962C-46BB-9534-11BD5D5ED2B6}" type="presOf" srcId="{A57F5DB1-DD2E-490B-B9F7-9F9B27E04C57}" destId="{CFEFD26E-F60E-46E3-BBBD-5726C87730CE}" srcOrd="1" destOrd="0" presId="urn:microsoft.com/office/officeart/2005/8/layout/hierarchy2"/>
    <dgm:cxn modelId="{1BA38351-BA68-4A7B-B088-3CB74D33111D}" type="presOf" srcId="{4A080204-0B25-467D-A748-EDF1F05B8A1A}" destId="{26F84DCE-397D-461B-A496-96B47AD0A1CD}" srcOrd="0" destOrd="0" presId="urn:microsoft.com/office/officeart/2005/8/layout/hierarchy2"/>
    <dgm:cxn modelId="{460B34B1-6ED0-4325-BAAD-118ADC67C424}" srcId="{1177CD99-C9A6-4906-A0C7-70C4C83C8913}" destId="{A12417CF-EC4E-4D3A-878F-EE4FD80CAC65}" srcOrd="2" destOrd="0" parTransId="{61D3DFCA-3106-4B74-A4F9-F79143C2BB3B}" sibTransId="{333AB9C3-904B-451A-8A21-23D6B47B0C76}"/>
    <dgm:cxn modelId="{D65CB532-E469-4927-A866-D82BA6ABFA54}" type="presOf" srcId="{6BD0F902-3F82-4B2F-A3B5-B4868B2A7B36}" destId="{393EE782-A0AD-44C2-90BC-E8CC9579ED52}" srcOrd="1" destOrd="0" presId="urn:microsoft.com/office/officeart/2005/8/layout/hierarchy2"/>
    <dgm:cxn modelId="{5330AC5F-CF19-4591-8C30-0FE68B273D41}" type="presOf" srcId="{3AB1F240-66D4-4165-9E2A-5C45D0FFE347}" destId="{70C2A5A9-06F7-4454-9B7A-52A98A1DB29A}" srcOrd="1" destOrd="0" presId="urn:microsoft.com/office/officeart/2005/8/layout/hierarchy2"/>
    <dgm:cxn modelId="{ACBAF1A5-B839-4237-88F5-60B07BE0D56B}" type="presOf" srcId="{BD9CB5CE-48EB-4368-B6F0-1D80B5A39BE9}" destId="{C6C7F5B3-C4A7-4629-85AC-9673A2AE6417}" srcOrd="0" destOrd="0" presId="urn:microsoft.com/office/officeart/2005/8/layout/hierarchy2"/>
    <dgm:cxn modelId="{3A073A4B-9C7C-4D24-89B1-1C165176E0F5}" type="presOf" srcId="{0B6245B6-8B3D-4954-A63E-1BA56C3D8ADF}" destId="{A0C1093F-FE9E-46E3-8E5B-B2EC283AF9A5}" srcOrd="1" destOrd="0" presId="urn:microsoft.com/office/officeart/2005/8/layout/hierarchy2"/>
    <dgm:cxn modelId="{4A021F4F-8C57-4CE0-B2A8-DEFA8AB4E0B3}" type="presOf" srcId="{B2068F17-6705-4BCD-9BC1-41EAEF35A120}" destId="{F0DB0F8F-8335-4B10-87C1-3C3F0B6AE9E2}" srcOrd="1" destOrd="0" presId="urn:microsoft.com/office/officeart/2005/8/layout/hierarchy2"/>
    <dgm:cxn modelId="{79D90972-3B57-43E6-B0A9-57FF30F7CB9B}" type="presOf" srcId="{1177CD99-C9A6-4906-A0C7-70C4C83C8913}" destId="{A22C5860-070E-41F0-8D93-3F72A03BE447}" srcOrd="0" destOrd="0" presId="urn:microsoft.com/office/officeart/2005/8/layout/hierarchy2"/>
    <dgm:cxn modelId="{AA1A9165-78BC-46A7-BA39-EEEE5CA78C76}" type="presParOf" srcId="{2A981436-1F0E-4B90-BE01-3A93B1E78BBF}" destId="{4A828DE6-8500-4423-82A8-C9AEB015E074}" srcOrd="0" destOrd="0" presId="urn:microsoft.com/office/officeart/2005/8/layout/hierarchy2"/>
    <dgm:cxn modelId="{2606BCE5-2729-4C9D-8FE3-3BBC4C083BAC}" type="presParOf" srcId="{4A828DE6-8500-4423-82A8-C9AEB015E074}" destId="{34EA6592-45E2-4D46-B8EB-654940F2D74C}" srcOrd="0" destOrd="0" presId="urn:microsoft.com/office/officeart/2005/8/layout/hierarchy2"/>
    <dgm:cxn modelId="{A245443B-6FE9-4C1A-BE11-322F5D8F123A}" type="presParOf" srcId="{4A828DE6-8500-4423-82A8-C9AEB015E074}" destId="{FFB085DE-D147-4AB6-A0F2-87A39FC726D6}" srcOrd="1" destOrd="0" presId="urn:microsoft.com/office/officeart/2005/8/layout/hierarchy2"/>
    <dgm:cxn modelId="{B3437B9E-8571-4FFD-9666-781F007E5AC0}" type="presParOf" srcId="{FFB085DE-D147-4AB6-A0F2-87A39FC726D6}" destId="{A57D3CDE-CAC2-4128-BCF5-6BD1FD7B5786}" srcOrd="0" destOrd="0" presId="urn:microsoft.com/office/officeart/2005/8/layout/hierarchy2"/>
    <dgm:cxn modelId="{EA2759BA-A2A3-4FE9-93F0-2221247788F6}" type="presParOf" srcId="{A57D3CDE-CAC2-4128-BCF5-6BD1FD7B5786}" destId="{393EE782-A0AD-44C2-90BC-E8CC9579ED52}" srcOrd="0" destOrd="0" presId="urn:microsoft.com/office/officeart/2005/8/layout/hierarchy2"/>
    <dgm:cxn modelId="{B079481A-E883-4C80-A646-717F7E69CA67}" type="presParOf" srcId="{FFB085DE-D147-4AB6-A0F2-87A39FC726D6}" destId="{19341992-6796-4C3C-A7EF-38C817688581}" srcOrd="1" destOrd="0" presId="urn:microsoft.com/office/officeart/2005/8/layout/hierarchy2"/>
    <dgm:cxn modelId="{ECEF70DC-B8C0-4BA3-9971-3ED54E4E0585}" type="presParOf" srcId="{19341992-6796-4C3C-A7EF-38C817688581}" destId="{26254CE1-DF37-4CA6-852B-2E3CABF36ADF}" srcOrd="0" destOrd="0" presId="urn:microsoft.com/office/officeart/2005/8/layout/hierarchy2"/>
    <dgm:cxn modelId="{95FFD34E-5965-4C36-8AF9-9F8590697BF8}" type="presParOf" srcId="{19341992-6796-4C3C-A7EF-38C817688581}" destId="{F00F5D7D-AB09-4F8C-9D67-028368E462CD}" srcOrd="1" destOrd="0" presId="urn:microsoft.com/office/officeart/2005/8/layout/hierarchy2"/>
    <dgm:cxn modelId="{593393A4-3C1D-426E-8CCC-033A702BC3CC}" type="presParOf" srcId="{FFB085DE-D147-4AB6-A0F2-87A39FC726D6}" destId="{F72F6949-0B6A-4F9D-9E41-DF9E0CC36EF8}" srcOrd="2" destOrd="0" presId="urn:microsoft.com/office/officeart/2005/8/layout/hierarchy2"/>
    <dgm:cxn modelId="{927F444D-DA9B-4C61-9E75-F3B766A8CAC3}" type="presParOf" srcId="{F72F6949-0B6A-4F9D-9E41-DF9E0CC36EF8}" destId="{008D3E36-C55B-4764-855F-FCB6F51D41F3}" srcOrd="0" destOrd="0" presId="urn:microsoft.com/office/officeart/2005/8/layout/hierarchy2"/>
    <dgm:cxn modelId="{0D42B089-05B2-4392-8610-BCA38A0BFC0E}" type="presParOf" srcId="{FFB085DE-D147-4AB6-A0F2-87A39FC726D6}" destId="{4E72A26F-638D-40FB-AE41-B4AE191FF765}" srcOrd="3" destOrd="0" presId="urn:microsoft.com/office/officeart/2005/8/layout/hierarchy2"/>
    <dgm:cxn modelId="{C4E78DED-BCEA-4D23-8040-F34E47D1CB03}" type="presParOf" srcId="{4E72A26F-638D-40FB-AE41-B4AE191FF765}" destId="{1D483AF2-95AF-4F47-B7ED-2D7B5B6BF43E}" srcOrd="0" destOrd="0" presId="urn:microsoft.com/office/officeart/2005/8/layout/hierarchy2"/>
    <dgm:cxn modelId="{BABDF3FF-0368-406A-8D85-169D0B50CE9B}" type="presParOf" srcId="{4E72A26F-638D-40FB-AE41-B4AE191FF765}" destId="{0982C92D-85C6-4B3C-B007-138BEA355A74}" srcOrd="1" destOrd="0" presId="urn:microsoft.com/office/officeart/2005/8/layout/hierarchy2"/>
    <dgm:cxn modelId="{C37C33F8-5BD9-48E7-8950-763A707B3D4F}" type="presParOf" srcId="{FFB085DE-D147-4AB6-A0F2-87A39FC726D6}" destId="{E68CE175-F632-4691-8E80-BE18AB523552}" srcOrd="4" destOrd="0" presId="urn:microsoft.com/office/officeart/2005/8/layout/hierarchy2"/>
    <dgm:cxn modelId="{178954BD-F97E-4C17-8E2A-DF187164CE8D}" type="presParOf" srcId="{E68CE175-F632-4691-8E80-BE18AB523552}" destId="{26EF5BAF-67A3-49A4-9378-2243AE86797B}" srcOrd="0" destOrd="0" presId="urn:microsoft.com/office/officeart/2005/8/layout/hierarchy2"/>
    <dgm:cxn modelId="{6923CC1C-2E51-40D6-90A9-772A74FCAD2D}" type="presParOf" srcId="{FFB085DE-D147-4AB6-A0F2-87A39FC726D6}" destId="{ECD7187B-F645-4616-895A-9C78C965034C}" srcOrd="5" destOrd="0" presId="urn:microsoft.com/office/officeart/2005/8/layout/hierarchy2"/>
    <dgm:cxn modelId="{EA36D9F7-E335-4545-95EE-B86BE3BA6F12}" type="presParOf" srcId="{ECD7187B-F645-4616-895A-9C78C965034C}" destId="{D212D032-3FF7-47C6-AF37-E0C21D6D23D9}" srcOrd="0" destOrd="0" presId="urn:microsoft.com/office/officeart/2005/8/layout/hierarchy2"/>
    <dgm:cxn modelId="{A5723783-88F0-420D-9B57-1C4FE0F32E66}" type="presParOf" srcId="{ECD7187B-F645-4616-895A-9C78C965034C}" destId="{0362FCEF-3A31-45EB-A07F-31D182212BE4}" srcOrd="1" destOrd="0" presId="urn:microsoft.com/office/officeart/2005/8/layout/hierarchy2"/>
    <dgm:cxn modelId="{1F2316E0-83B3-4F7D-8B09-8834B146CF4B}" type="presParOf" srcId="{0362FCEF-3A31-45EB-A07F-31D182212BE4}" destId="{C3D4D1CA-BB72-4E36-AF7B-1D183AAC62BE}" srcOrd="0" destOrd="0" presId="urn:microsoft.com/office/officeart/2005/8/layout/hierarchy2"/>
    <dgm:cxn modelId="{1AB2596A-6712-47E7-B050-B5E44757BE30}" type="presParOf" srcId="{C3D4D1CA-BB72-4E36-AF7B-1D183AAC62BE}" destId="{7D7ADC74-E739-4D89-913A-CE8B078AA234}" srcOrd="0" destOrd="0" presId="urn:microsoft.com/office/officeart/2005/8/layout/hierarchy2"/>
    <dgm:cxn modelId="{B694161B-BDBB-403F-B736-5A16AF4E384A}" type="presParOf" srcId="{0362FCEF-3A31-45EB-A07F-31D182212BE4}" destId="{06F46DBD-2EF3-49C1-A5D7-F43D122568D1}" srcOrd="1" destOrd="0" presId="urn:microsoft.com/office/officeart/2005/8/layout/hierarchy2"/>
    <dgm:cxn modelId="{7EA5C882-179B-4EB5-8932-37FE606B2908}" type="presParOf" srcId="{06F46DBD-2EF3-49C1-A5D7-F43D122568D1}" destId="{D318C6EA-6AA1-4C0D-A623-D5ED7193B3D8}" srcOrd="0" destOrd="0" presId="urn:microsoft.com/office/officeart/2005/8/layout/hierarchy2"/>
    <dgm:cxn modelId="{CE240B9F-B0D6-426D-99CF-70FB4E4ECF51}" type="presParOf" srcId="{06F46DBD-2EF3-49C1-A5D7-F43D122568D1}" destId="{F633442A-EC8B-4C5F-82C5-0AB959A520AD}" srcOrd="1" destOrd="0" presId="urn:microsoft.com/office/officeart/2005/8/layout/hierarchy2"/>
    <dgm:cxn modelId="{4A263D09-42C5-4060-8983-FD55C1C6773F}" type="presParOf" srcId="{0362FCEF-3A31-45EB-A07F-31D182212BE4}" destId="{1983207C-741D-48C8-BA3F-EB0865760B78}" srcOrd="2" destOrd="0" presId="urn:microsoft.com/office/officeart/2005/8/layout/hierarchy2"/>
    <dgm:cxn modelId="{279881B4-6E2B-47E3-97D1-FD198F269114}" type="presParOf" srcId="{1983207C-741D-48C8-BA3F-EB0865760B78}" destId="{6CF97D55-BBFF-426D-A6FC-D8C3237FBC14}" srcOrd="0" destOrd="0" presId="urn:microsoft.com/office/officeart/2005/8/layout/hierarchy2"/>
    <dgm:cxn modelId="{461371B3-81BA-46F1-9E6C-D26BE902C052}" type="presParOf" srcId="{0362FCEF-3A31-45EB-A07F-31D182212BE4}" destId="{CAF7FC65-1E35-4759-9672-FE791FF135EB}" srcOrd="3" destOrd="0" presId="urn:microsoft.com/office/officeart/2005/8/layout/hierarchy2"/>
    <dgm:cxn modelId="{FF81014B-98F8-42C4-AF39-7F3471DA9238}" type="presParOf" srcId="{CAF7FC65-1E35-4759-9672-FE791FF135EB}" destId="{C84FBA83-2CA8-404D-9F4C-79EF69A7653F}" srcOrd="0" destOrd="0" presId="urn:microsoft.com/office/officeart/2005/8/layout/hierarchy2"/>
    <dgm:cxn modelId="{E44C57F1-8499-442C-BEDE-04B1C1959B1C}" type="presParOf" srcId="{CAF7FC65-1E35-4759-9672-FE791FF135EB}" destId="{AEB8CAB2-E38B-4E9C-8AFE-04D0EC23B57C}" srcOrd="1" destOrd="0" presId="urn:microsoft.com/office/officeart/2005/8/layout/hierarchy2"/>
    <dgm:cxn modelId="{FE18F675-4837-4F00-B07C-B584A57444CF}" type="presParOf" srcId="{0362FCEF-3A31-45EB-A07F-31D182212BE4}" destId="{757722AC-1DE2-4951-BA71-8A7099F4EF7F}" srcOrd="4" destOrd="0" presId="urn:microsoft.com/office/officeart/2005/8/layout/hierarchy2"/>
    <dgm:cxn modelId="{50392AAE-5112-459C-AFD2-9B6EEC2B9126}" type="presParOf" srcId="{757722AC-1DE2-4951-BA71-8A7099F4EF7F}" destId="{A0C1093F-FE9E-46E3-8E5B-B2EC283AF9A5}" srcOrd="0" destOrd="0" presId="urn:microsoft.com/office/officeart/2005/8/layout/hierarchy2"/>
    <dgm:cxn modelId="{4B4DF8B2-941D-4760-BDB0-8AA03CD9D3C4}" type="presParOf" srcId="{0362FCEF-3A31-45EB-A07F-31D182212BE4}" destId="{9933C437-7AF2-4AA4-A60E-A427EAAFF067}" srcOrd="5" destOrd="0" presId="urn:microsoft.com/office/officeart/2005/8/layout/hierarchy2"/>
    <dgm:cxn modelId="{F66E2353-5968-4BA9-929E-3473DDC0F887}" type="presParOf" srcId="{9933C437-7AF2-4AA4-A60E-A427EAAFF067}" destId="{A8D7C664-FE3C-48A9-9852-0428DE38EBD7}" srcOrd="0" destOrd="0" presId="urn:microsoft.com/office/officeart/2005/8/layout/hierarchy2"/>
    <dgm:cxn modelId="{3A714619-7C09-4629-B90B-7A72D1E230DC}" type="presParOf" srcId="{9933C437-7AF2-4AA4-A60E-A427EAAFF067}" destId="{5E69BD92-B0C4-49AC-BC7B-0339354030DB}" srcOrd="1" destOrd="0" presId="urn:microsoft.com/office/officeart/2005/8/layout/hierarchy2"/>
    <dgm:cxn modelId="{82343AB0-0834-468C-B9AD-361F290A51A0}" type="presParOf" srcId="{FFB085DE-D147-4AB6-A0F2-87A39FC726D6}" destId="{75F593F9-C734-4B95-8BD2-A706B83FA0D4}" srcOrd="6" destOrd="0" presId="urn:microsoft.com/office/officeart/2005/8/layout/hierarchy2"/>
    <dgm:cxn modelId="{44FA9D69-6BCB-4B44-8741-D34F71339F43}" type="presParOf" srcId="{75F593F9-C734-4B95-8BD2-A706B83FA0D4}" destId="{B8EADFB3-E404-4A47-A486-64B04158974C}" srcOrd="0" destOrd="0" presId="urn:microsoft.com/office/officeart/2005/8/layout/hierarchy2"/>
    <dgm:cxn modelId="{553852C6-0828-4493-9A4B-58CF6FBA4BA0}" type="presParOf" srcId="{FFB085DE-D147-4AB6-A0F2-87A39FC726D6}" destId="{E0A0A4B5-55F0-4AA3-B327-186B7AEA6E14}" srcOrd="7" destOrd="0" presId="urn:microsoft.com/office/officeart/2005/8/layout/hierarchy2"/>
    <dgm:cxn modelId="{4ECAA55D-AF58-4907-B57C-0B2D1B90EF28}" type="presParOf" srcId="{E0A0A4B5-55F0-4AA3-B327-186B7AEA6E14}" destId="{A0C6C44E-7318-428B-AF6F-F887A084BC70}" srcOrd="0" destOrd="0" presId="urn:microsoft.com/office/officeart/2005/8/layout/hierarchy2"/>
    <dgm:cxn modelId="{17723D8A-4960-4146-8DC4-9D36B076FA90}" type="presParOf" srcId="{E0A0A4B5-55F0-4AA3-B327-186B7AEA6E14}" destId="{56966B43-421E-47CD-AEDE-62F2C06E3B6E}" srcOrd="1" destOrd="0" presId="urn:microsoft.com/office/officeart/2005/8/layout/hierarchy2"/>
    <dgm:cxn modelId="{27961DB4-ACB8-4B93-8EA7-A616B51A6025}" type="presParOf" srcId="{FFB085DE-D147-4AB6-A0F2-87A39FC726D6}" destId="{21512B5C-EBE3-43DD-A731-9C19D0ED9C52}" srcOrd="8" destOrd="0" presId="urn:microsoft.com/office/officeart/2005/8/layout/hierarchy2"/>
    <dgm:cxn modelId="{5A33AB2B-4BFB-4ACF-B66A-878C88CE5554}" type="presParOf" srcId="{21512B5C-EBE3-43DD-A731-9C19D0ED9C52}" destId="{F0DB0F8F-8335-4B10-87C1-3C3F0B6AE9E2}" srcOrd="0" destOrd="0" presId="urn:microsoft.com/office/officeart/2005/8/layout/hierarchy2"/>
    <dgm:cxn modelId="{9F663BC0-C7DC-4E27-A78E-E8528774EC70}" type="presParOf" srcId="{FFB085DE-D147-4AB6-A0F2-87A39FC726D6}" destId="{7FEE7265-349B-4163-A546-71A8B74F26D6}" srcOrd="9" destOrd="0" presId="urn:microsoft.com/office/officeart/2005/8/layout/hierarchy2"/>
    <dgm:cxn modelId="{3E1BE843-7C51-45D8-8E13-599D654C9C7B}" type="presParOf" srcId="{7FEE7265-349B-4163-A546-71A8B74F26D6}" destId="{3AF8C1F8-85A9-40E2-9D8E-EC65ECAF9225}" srcOrd="0" destOrd="0" presId="urn:microsoft.com/office/officeart/2005/8/layout/hierarchy2"/>
    <dgm:cxn modelId="{373FF1C4-4D8B-4ED3-942D-9F3C7CF54344}" type="presParOf" srcId="{7FEE7265-349B-4163-A546-71A8B74F26D6}" destId="{F9559D5E-27BF-408B-80A9-D223F7EA598C}" srcOrd="1" destOrd="0" presId="urn:microsoft.com/office/officeart/2005/8/layout/hierarchy2"/>
    <dgm:cxn modelId="{527376FF-A3AA-4F0F-A7A6-C9218C28FD48}" type="presParOf" srcId="{FFB085DE-D147-4AB6-A0F2-87A39FC726D6}" destId="{F98557D0-CD34-49B0-8BB7-D555A66868A3}" srcOrd="10" destOrd="0" presId="urn:microsoft.com/office/officeart/2005/8/layout/hierarchy2"/>
    <dgm:cxn modelId="{28D676F4-0E28-40D8-972B-3FFD02347151}" type="presParOf" srcId="{F98557D0-CD34-49B0-8BB7-D555A66868A3}" destId="{98DE47AD-0272-4040-83B7-62B3D68E43E0}" srcOrd="0" destOrd="0" presId="urn:microsoft.com/office/officeart/2005/8/layout/hierarchy2"/>
    <dgm:cxn modelId="{48A56A64-5898-46C9-8CE5-ABBA99E1D242}" type="presParOf" srcId="{FFB085DE-D147-4AB6-A0F2-87A39FC726D6}" destId="{518BF735-B7C9-448C-84FF-FA9CE3292796}" srcOrd="11" destOrd="0" presId="urn:microsoft.com/office/officeart/2005/8/layout/hierarchy2"/>
    <dgm:cxn modelId="{F4ECC111-A352-48BA-AB06-2630B48F5942}" type="presParOf" srcId="{518BF735-B7C9-448C-84FF-FA9CE3292796}" destId="{0DD1A37C-46C0-4603-BB3F-0F2878D2BCB9}" srcOrd="0" destOrd="0" presId="urn:microsoft.com/office/officeart/2005/8/layout/hierarchy2"/>
    <dgm:cxn modelId="{490DA4AA-4BDB-4CD8-8F23-CC805556C3CA}" type="presParOf" srcId="{518BF735-B7C9-448C-84FF-FA9CE3292796}" destId="{F01FFB27-056D-44FD-80DD-BC7B83CA6C1D}" srcOrd="1" destOrd="0" presId="urn:microsoft.com/office/officeart/2005/8/layout/hierarchy2"/>
    <dgm:cxn modelId="{ADE8875F-5777-4B69-B5D0-33AD7208C086}" type="presParOf" srcId="{FFB085DE-D147-4AB6-A0F2-87A39FC726D6}" destId="{59227509-1EA3-4982-BF08-1C4313B0D2D2}" srcOrd="12" destOrd="0" presId="urn:microsoft.com/office/officeart/2005/8/layout/hierarchy2"/>
    <dgm:cxn modelId="{68D679C1-6071-4408-B964-28EB3FC6DDDD}" type="presParOf" srcId="{59227509-1EA3-4982-BF08-1C4313B0D2D2}" destId="{FBDF5B19-68D5-4046-879D-1B5B0C6E2181}" srcOrd="0" destOrd="0" presId="urn:microsoft.com/office/officeart/2005/8/layout/hierarchy2"/>
    <dgm:cxn modelId="{C04C521D-A19F-4AFD-ABB6-896DE0D9C5DA}" type="presParOf" srcId="{FFB085DE-D147-4AB6-A0F2-87A39FC726D6}" destId="{85742375-70A5-4209-B562-71E3FFD41C84}" srcOrd="13" destOrd="0" presId="urn:microsoft.com/office/officeart/2005/8/layout/hierarchy2"/>
    <dgm:cxn modelId="{D2D2CDC9-CB83-44F4-80E2-3608F75F5DE6}" type="presParOf" srcId="{85742375-70A5-4209-B562-71E3FFD41C84}" destId="{A22C5860-070E-41F0-8D93-3F72A03BE447}" srcOrd="0" destOrd="0" presId="urn:microsoft.com/office/officeart/2005/8/layout/hierarchy2"/>
    <dgm:cxn modelId="{D954CA20-801C-463B-9935-4C0EA3D87788}" type="presParOf" srcId="{85742375-70A5-4209-B562-71E3FFD41C84}" destId="{9C8C6F15-7B8F-46EF-B5F3-863355913F49}" srcOrd="1" destOrd="0" presId="urn:microsoft.com/office/officeart/2005/8/layout/hierarchy2"/>
    <dgm:cxn modelId="{79FA7B6D-174A-4CD7-AF7D-F5AA5A3B6BAE}" type="presParOf" srcId="{9C8C6F15-7B8F-46EF-B5F3-863355913F49}" destId="{630D42A2-FD8D-4E91-9A55-7432A921E030}" srcOrd="0" destOrd="0" presId="urn:microsoft.com/office/officeart/2005/8/layout/hierarchy2"/>
    <dgm:cxn modelId="{05774DD9-2241-4DA1-B5E3-CEAEF9A43E4D}" type="presParOf" srcId="{630D42A2-FD8D-4E91-9A55-7432A921E030}" destId="{70C2A5A9-06F7-4454-9B7A-52A98A1DB29A}" srcOrd="0" destOrd="0" presId="urn:microsoft.com/office/officeart/2005/8/layout/hierarchy2"/>
    <dgm:cxn modelId="{05BB88E5-872D-4F5B-9DBF-00D11F5D8114}" type="presParOf" srcId="{9C8C6F15-7B8F-46EF-B5F3-863355913F49}" destId="{986CA186-B938-4733-BBA8-AE39684E9BB5}" srcOrd="1" destOrd="0" presId="urn:microsoft.com/office/officeart/2005/8/layout/hierarchy2"/>
    <dgm:cxn modelId="{4EDE52B5-6ED3-40F3-AD29-3B7A849058A8}" type="presParOf" srcId="{986CA186-B938-4733-BBA8-AE39684E9BB5}" destId="{C6C7F5B3-C4A7-4629-85AC-9673A2AE6417}" srcOrd="0" destOrd="0" presId="urn:microsoft.com/office/officeart/2005/8/layout/hierarchy2"/>
    <dgm:cxn modelId="{C5B03705-639F-4B69-8608-0B9710EACF59}" type="presParOf" srcId="{986CA186-B938-4733-BBA8-AE39684E9BB5}" destId="{706EB048-399F-48F9-8562-27697ADCA6D8}" srcOrd="1" destOrd="0" presId="urn:microsoft.com/office/officeart/2005/8/layout/hierarchy2"/>
    <dgm:cxn modelId="{D8518B7E-E642-4C24-8919-6B754FFFAABD}" type="presParOf" srcId="{9C8C6F15-7B8F-46EF-B5F3-863355913F49}" destId="{E83EC532-94C9-4BEF-A773-215FB7E6D66B}" srcOrd="2" destOrd="0" presId="urn:microsoft.com/office/officeart/2005/8/layout/hierarchy2"/>
    <dgm:cxn modelId="{F9D15019-0790-4DC1-9AC4-9A6595D5B268}" type="presParOf" srcId="{E83EC532-94C9-4BEF-A773-215FB7E6D66B}" destId="{5B1E6FCF-A3AE-465A-8155-83D5885AE5C7}" srcOrd="0" destOrd="0" presId="urn:microsoft.com/office/officeart/2005/8/layout/hierarchy2"/>
    <dgm:cxn modelId="{760570C9-7503-438D-8246-34A8C3E1A885}" type="presParOf" srcId="{9C8C6F15-7B8F-46EF-B5F3-863355913F49}" destId="{D2763919-E259-439A-9F98-A932CACAD109}" srcOrd="3" destOrd="0" presId="urn:microsoft.com/office/officeart/2005/8/layout/hierarchy2"/>
    <dgm:cxn modelId="{DE0740A0-545C-4BBD-9F9B-EE6933A12D2A}" type="presParOf" srcId="{D2763919-E259-439A-9F98-A932CACAD109}" destId="{8F4BF45E-2769-48E8-BCB1-3A975C351FB7}" srcOrd="0" destOrd="0" presId="urn:microsoft.com/office/officeart/2005/8/layout/hierarchy2"/>
    <dgm:cxn modelId="{092A9A32-CA6F-4C46-82AA-6965C4A63236}" type="presParOf" srcId="{D2763919-E259-439A-9F98-A932CACAD109}" destId="{317CAB77-93FE-498F-87D8-B3563E4414AC}" srcOrd="1" destOrd="0" presId="urn:microsoft.com/office/officeart/2005/8/layout/hierarchy2"/>
    <dgm:cxn modelId="{6DBED981-6BFA-49C8-BDCF-947DB8924A91}" type="presParOf" srcId="{9C8C6F15-7B8F-46EF-B5F3-863355913F49}" destId="{F44DD68D-AFB4-4E74-89C4-7AF6B5FF26F2}" srcOrd="4" destOrd="0" presId="urn:microsoft.com/office/officeart/2005/8/layout/hierarchy2"/>
    <dgm:cxn modelId="{D4E27077-A6D9-40A2-9F8A-177B6E2B92DC}" type="presParOf" srcId="{F44DD68D-AFB4-4E74-89C4-7AF6B5FF26F2}" destId="{07BEF3CE-BB8D-44EC-913E-E170CBB49807}" srcOrd="0" destOrd="0" presId="urn:microsoft.com/office/officeart/2005/8/layout/hierarchy2"/>
    <dgm:cxn modelId="{AC84BA77-FF2D-4EC7-9D49-C2D592751563}" type="presParOf" srcId="{9C8C6F15-7B8F-46EF-B5F3-863355913F49}" destId="{05DDF790-C2A9-48CB-8899-79ABDC38A7F2}" srcOrd="5" destOrd="0" presId="urn:microsoft.com/office/officeart/2005/8/layout/hierarchy2"/>
    <dgm:cxn modelId="{26A1C852-6D67-4370-80C1-D5467CEB0FA2}" type="presParOf" srcId="{05DDF790-C2A9-48CB-8899-79ABDC38A7F2}" destId="{E58E6DC1-F01C-49AA-A96B-2965E16A1A1E}" srcOrd="0" destOrd="0" presId="urn:microsoft.com/office/officeart/2005/8/layout/hierarchy2"/>
    <dgm:cxn modelId="{C21B9042-E76C-4732-8A7B-3490DD0F9CE2}" type="presParOf" srcId="{05DDF790-C2A9-48CB-8899-79ABDC38A7F2}" destId="{46E2FA65-7558-4796-8237-829D38D7608E}" srcOrd="1" destOrd="0" presId="urn:microsoft.com/office/officeart/2005/8/layout/hierarchy2"/>
    <dgm:cxn modelId="{09B1DFAC-CA20-4493-9914-2E5FAE6F3B66}" type="presParOf" srcId="{9C8C6F15-7B8F-46EF-B5F3-863355913F49}" destId="{9F922808-85D8-4E52-98CF-CA864088251D}" srcOrd="6" destOrd="0" presId="urn:microsoft.com/office/officeart/2005/8/layout/hierarchy2"/>
    <dgm:cxn modelId="{55B90981-138C-4690-9A6D-C90511A185B9}" type="presParOf" srcId="{9F922808-85D8-4E52-98CF-CA864088251D}" destId="{CFEFD26E-F60E-46E3-BBBD-5726C87730CE}" srcOrd="0" destOrd="0" presId="urn:microsoft.com/office/officeart/2005/8/layout/hierarchy2"/>
    <dgm:cxn modelId="{8A740D22-12E1-467D-A80F-09EB27FEFF31}" type="presParOf" srcId="{9C8C6F15-7B8F-46EF-B5F3-863355913F49}" destId="{F8C86F0A-21E3-439B-9C0C-3C6B7E66BF6D}" srcOrd="7" destOrd="0" presId="urn:microsoft.com/office/officeart/2005/8/layout/hierarchy2"/>
    <dgm:cxn modelId="{2A71EF5D-1B20-4EA4-BB44-CF3FE8E0FA9E}" type="presParOf" srcId="{F8C86F0A-21E3-439B-9C0C-3C6B7E66BF6D}" destId="{26F84DCE-397D-461B-A496-96B47AD0A1CD}" srcOrd="0" destOrd="0" presId="urn:microsoft.com/office/officeart/2005/8/layout/hierarchy2"/>
    <dgm:cxn modelId="{BA1E2DD5-F172-4E8F-A161-D05C714F5F1D}" type="presParOf" srcId="{F8C86F0A-21E3-439B-9C0C-3C6B7E66BF6D}" destId="{98DEE1AC-B7D0-4FE3-8745-7E929A1353F5}" srcOrd="1" destOrd="0" presId="urn:microsoft.com/office/officeart/2005/8/layout/hierarchy2"/>
    <dgm:cxn modelId="{B72EEE86-0BD4-47BC-8B85-4EEC9FE29A0D}" type="presParOf" srcId="{98DEE1AC-B7D0-4FE3-8745-7E929A1353F5}" destId="{B31F47F7-F130-49F0-BC49-BD98F6BD8B84}" srcOrd="0" destOrd="0" presId="urn:microsoft.com/office/officeart/2005/8/layout/hierarchy2"/>
    <dgm:cxn modelId="{F308AC0D-FC93-48AD-92D8-478EA8082C28}" type="presParOf" srcId="{B31F47F7-F130-49F0-BC49-BD98F6BD8B84}" destId="{64EB0500-F64D-4C79-A22F-5C8630DE8416}" srcOrd="0" destOrd="0" presId="urn:microsoft.com/office/officeart/2005/8/layout/hierarchy2"/>
    <dgm:cxn modelId="{DFEDF801-7178-4E9D-BAC2-BD541A31C89A}" type="presParOf" srcId="{98DEE1AC-B7D0-4FE3-8745-7E929A1353F5}" destId="{BB853151-FF62-44D2-8BE4-CB53A29E477B}" srcOrd="1" destOrd="0" presId="urn:microsoft.com/office/officeart/2005/8/layout/hierarchy2"/>
    <dgm:cxn modelId="{0D307686-A03D-4C68-83CF-2DA81F640CDB}" type="presParOf" srcId="{BB853151-FF62-44D2-8BE4-CB53A29E477B}" destId="{84910983-255B-4666-86EE-AAC158EDDD63}" srcOrd="0" destOrd="0" presId="urn:microsoft.com/office/officeart/2005/8/layout/hierarchy2"/>
    <dgm:cxn modelId="{D48EBE7D-94D6-4C22-B4FE-60A8FB0D680F}" type="presParOf" srcId="{BB853151-FF62-44D2-8BE4-CB53A29E477B}" destId="{149DB1BD-B7F0-4338-849C-D6FCCCE93C81}" srcOrd="1" destOrd="0" presId="urn:microsoft.com/office/officeart/2005/8/layout/hierarchy2"/>
    <dgm:cxn modelId="{59494DAA-64B5-4198-98E8-240DE11E07F6}" type="presParOf" srcId="{98DEE1AC-B7D0-4FE3-8745-7E929A1353F5}" destId="{DD693448-6E6B-428F-929B-1FC2285A07F5}" srcOrd="2" destOrd="0" presId="urn:microsoft.com/office/officeart/2005/8/layout/hierarchy2"/>
    <dgm:cxn modelId="{48C0A1B3-3FF6-49DE-9946-8C9EE492B4E4}" type="presParOf" srcId="{DD693448-6E6B-428F-929B-1FC2285A07F5}" destId="{223E231C-91F1-4FF2-BB6B-5FF385305CCF}" srcOrd="0" destOrd="0" presId="urn:microsoft.com/office/officeart/2005/8/layout/hierarchy2"/>
    <dgm:cxn modelId="{6E5DC03E-667A-40B6-8E02-4F4ABA60C24A}" type="presParOf" srcId="{98DEE1AC-B7D0-4FE3-8745-7E929A1353F5}" destId="{A08915F0-C473-40C1-9492-BF0437028707}" srcOrd="3" destOrd="0" presId="urn:microsoft.com/office/officeart/2005/8/layout/hierarchy2"/>
    <dgm:cxn modelId="{2494A43E-A91D-4DDC-83A1-A2E765B968C3}" type="presParOf" srcId="{A08915F0-C473-40C1-9492-BF0437028707}" destId="{C6E6322A-F793-4C43-8BA7-D5D7B1576C48}" srcOrd="0" destOrd="0" presId="urn:microsoft.com/office/officeart/2005/8/layout/hierarchy2"/>
    <dgm:cxn modelId="{DA84F764-E4BF-4535-9F22-77657772CAEF}" type="presParOf" srcId="{A08915F0-C473-40C1-9492-BF0437028707}" destId="{68FCCC36-80FD-4169-A731-A139EFB5B708}" srcOrd="1" destOrd="0" presId="urn:microsoft.com/office/officeart/2005/8/layout/hierarchy2"/>
    <dgm:cxn modelId="{5520291D-7B3F-4EBB-86E2-E62A184D0B8F}" type="presParOf" srcId="{9C8C6F15-7B8F-46EF-B5F3-863355913F49}" destId="{DDD934B1-3828-4719-8725-1559F2F68A37}" srcOrd="8" destOrd="0" presId="urn:microsoft.com/office/officeart/2005/8/layout/hierarchy2"/>
    <dgm:cxn modelId="{874E9609-7105-4BA6-A368-3E421E69B951}" type="presParOf" srcId="{DDD934B1-3828-4719-8725-1559F2F68A37}" destId="{950589C1-D54A-4A4D-9EA8-74F799123A42}" srcOrd="0" destOrd="0" presId="urn:microsoft.com/office/officeart/2005/8/layout/hierarchy2"/>
    <dgm:cxn modelId="{15A9D845-AA34-4068-9208-F1FD733597CF}" type="presParOf" srcId="{9C8C6F15-7B8F-46EF-B5F3-863355913F49}" destId="{411F91BA-E028-4E67-A9F3-6CB02A96528C}" srcOrd="9" destOrd="0" presId="urn:microsoft.com/office/officeart/2005/8/layout/hierarchy2"/>
    <dgm:cxn modelId="{3059A8E4-25C9-4E32-ACF8-C12A66B5CC90}" type="presParOf" srcId="{411F91BA-E028-4E67-A9F3-6CB02A96528C}" destId="{1B03ACA2-DAD5-42F4-84AC-44210B831A5F}" srcOrd="0" destOrd="0" presId="urn:microsoft.com/office/officeart/2005/8/layout/hierarchy2"/>
    <dgm:cxn modelId="{A6966332-A9F6-47ED-ADB9-6399DD362597}" type="presParOf" srcId="{411F91BA-E028-4E67-A9F3-6CB02A96528C}" destId="{CD244F79-2886-482B-B2A6-63591CDF969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A39FE82-993D-40D7-91A3-295C0ADD80F1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2AC1A129-625F-45A1-B17A-CF29037D5B83}">
      <dgm:prSet phldrT="[Text]"/>
      <dgm:spPr/>
      <dgm:t>
        <a:bodyPr/>
        <a:lstStyle/>
        <a:p>
          <a:pPr rtl="1"/>
          <a:r>
            <a:rPr lang="fa-IR" dirty="0"/>
            <a:t>پایان </a:t>
          </a:r>
          <a:r>
            <a:rPr lang="fa-IR" dirty="0" smtClean="0"/>
            <a:t>نامه‌های شیمی</a:t>
          </a:r>
          <a:endParaRPr lang="fa-IR" dirty="0"/>
        </a:p>
      </dgm:t>
    </dgm:pt>
    <dgm:pt modelId="{4A3F6AB0-99B6-460D-9E40-51FF2218F152}" type="parTrans" cxnId="{17F50DB8-0420-49B0-9716-958D4891CB6C}">
      <dgm:prSet/>
      <dgm:spPr/>
      <dgm:t>
        <a:bodyPr/>
        <a:lstStyle/>
        <a:p>
          <a:pPr rtl="1"/>
          <a:endParaRPr lang="fa-IR"/>
        </a:p>
      </dgm:t>
    </dgm:pt>
    <dgm:pt modelId="{03381A9E-8C71-47BE-BBBE-EC9913929202}" type="sibTrans" cxnId="{17F50DB8-0420-49B0-9716-958D4891CB6C}">
      <dgm:prSet/>
      <dgm:spPr/>
      <dgm:t>
        <a:bodyPr/>
        <a:lstStyle/>
        <a:p>
          <a:pPr rtl="1"/>
          <a:endParaRPr lang="fa-IR" dirty="0"/>
        </a:p>
      </dgm:t>
    </dgm:pt>
    <dgm:pt modelId="{B1460F9D-565F-42B5-B115-57ADB4220664}">
      <dgm:prSet phldrT="[Text]"/>
      <dgm:spPr/>
      <dgm:t>
        <a:bodyPr/>
        <a:lstStyle/>
        <a:p>
          <a:pPr rtl="1"/>
          <a:r>
            <a:rPr lang="fa-IR" dirty="0"/>
            <a:t>نقشه علم شیمی (علوم پایه)</a:t>
          </a:r>
        </a:p>
      </dgm:t>
    </dgm:pt>
    <dgm:pt modelId="{9F4BA32F-F966-4FDE-A25C-085B74224EF3}" type="parTrans" cxnId="{FAE8E2A7-D28D-41BC-B63D-0BE5C70A4978}">
      <dgm:prSet/>
      <dgm:spPr/>
      <dgm:t>
        <a:bodyPr/>
        <a:lstStyle/>
        <a:p>
          <a:pPr rtl="1"/>
          <a:endParaRPr lang="fa-IR"/>
        </a:p>
      </dgm:t>
    </dgm:pt>
    <dgm:pt modelId="{18C289EC-F2FD-49BA-86C8-449EA2F5BD22}" type="sibTrans" cxnId="{FAE8E2A7-D28D-41BC-B63D-0BE5C70A4978}">
      <dgm:prSet/>
      <dgm:spPr/>
      <dgm:t>
        <a:bodyPr/>
        <a:lstStyle/>
        <a:p>
          <a:pPr rtl="1"/>
          <a:endParaRPr lang="fa-IR"/>
        </a:p>
      </dgm:t>
    </dgm:pt>
    <dgm:pt modelId="{91774B5F-9D84-4B61-B247-47FBFCE64CAA}">
      <dgm:prSet phldrT="[Text]"/>
      <dgm:spPr/>
      <dgm:t>
        <a:bodyPr/>
        <a:lstStyle/>
        <a:p>
          <a:pPr rtl="1"/>
          <a:r>
            <a:rPr lang="fa-IR" dirty="0"/>
            <a:t>نقشه علمی پایان‌نامه‌ها</a:t>
          </a:r>
        </a:p>
      </dgm:t>
    </dgm:pt>
    <dgm:pt modelId="{9E6FA60F-CFAA-4CC1-8DD7-B706FCC89C2C}" type="parTrans" cxnId="{65C91D65-5E74-4CCD-BC90-85836F95AA79}">
      <dgm:prSet/>
      <dgm:spPr/>
      <dgm:t>
        <a:bodyPr/>
        <a:lstStyle/>
        <a:p>
          <a:pPr rtl="1"/>
          <a:endParaRPr lang="fa-IR"/>
        </a:p>
      </dgm:t>
    </dgm:pt>
    <dgm:pt modelId="{07B27411-68EA-4156-89FD-5246AE5F8A73}" type="sibTrans" cxnId="{65C91D65-5E74-4CCD-BC90-85836F95AA79}">
      <dgm:prSet/>
      <dgm:spPr/>
      <dgm:t>
        <a:bodyPr/>
        <a:lstStyle/>
        <a:p>
          <a:pPr rtl="1"/>
          <a:endParaRPr lang="fa-IR"/>
        </a:p>
      </dgm:t>
    </dgm:pt>
    <dgm:pt modelId="{257AD1E4-2B48-472A-84CC-F9BA80846204}" type="pres">
      <dgm:prSet presAssocID="{9A39FE82-993D-40D7-91A3-295C0ADD80F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CC84A95E-0AE5-4958-ABCF-26FB0A90FACC}" type="pres">
      <dgm:prSet presAssocID="{9A39FE82-993D-40D7-91A3-295C0ADD80F1}" presName="vNodes" presStyleCnt="0"/>
      <dgm:spPr/>
    </dgm:pt>
    <dgm:pt modelId="{B4493AF8-4DEF-4F32-B125-FEE41AE44EA7}" type="pres">
      <dgm:prSet presAssocID="{2AC1A129-625F-45A1-B17A-CF29037D5B83}" presName="node" presStyleLbl="node1" presStyleIdx="0" presStyleCnt="3" custScaleX="44185" custScaleY="42082" custLinFactNeighborX="12830" custLinFactNeighborY="72629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4C08A1E4-6397-4965-9E7D-5DDCCA3726D0}" type="pres">
      <dgm:prSet presAssocID="{03381A9E-8C71-47BE-BBBE-EC9913929202}" presName="spacerT" presStyleCnt="0"/>
      <dgm:spPr/>
    </dgm:pt>
    <dgm:pt modelId="{2B7D65F9-9D06-45D5-A3CE-FFE51EAB912C}" type="pres">
      <dgm:prSet presAssocID="{03381A9E-8C71-47BE-BBBE-EC9913929202}" presName="sibTrans" presStyleLbl="sibTrans2D1" presStyleIdx="0" presStyleCnt="2" custAng="0" custFlipHor="1" custScaleX="14340" custScaleY="20274" custLinFactNeighborX="21756" custLinFactNeighborY="-12095"/>
      <dgm:spPr>
        <a:prstGeom prst="upDownArrow">
          <a:avLst/>
        </a:prstGeom>
      </dgm:spPr>
      <dgm:t>
        <a:bodyPr/>
        <a:lstStyle/>
        <a:p>
          <a:pPr rtl="1"/>
          <a:endParaRPr lang="fa-IR"/>
        </a:p>
      </dgm:t>
    </dgm:pt>
    <dgm:pt modelId="{0C4FDDCA-30E7-49AD-8D5A-90D949CA0D10}" type="pres">
      <dgm:prSet presAssocID="{03381A9E-8C71-47BE-BBBE-EC9913929202}" presName="spacerB" presStyleCnt="0"/>
      <dgm:spPr/>
    </dgm:pt>
    <dgm:pt modelId="{B31C4666-FE05-441F-BF59-E1146A1B21FD}" type="pres">
      <dgm:prSet presAssocID="{B1460F9D-565F-42B5-B115-57ADB4220664}" presName="node" presStyleLbl="node1" presStyleIdx="1" presStyleCnt="3" custScaleX="62684" custScaleY="60765" custLinFactNeighborX="14202" custLinFactNeighborY="-87150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AB3AC47-9FBA-4305-9709-7CE6ED53132C}" type="pres">
      <dgm:prSet presAssocID="{9A39FE82-993D-40D7-91A3-295C0ADD80F1}" presName="sibTransLast" presStyleLbl="sibTrans2D1" presStyleIdx="1" presStyleCnt="2" custAng="21487687" custFlipVert="1" custFlipHor="0" custScaleX="69180" custScaleY="28682" custLinFactNeighborX="32295" custLinFactNeighborY="-6427"/>
      <dgm:spPr/>
      <dgm:t>
        <a:bodyPr/>
        <a:lstStyle/>
        <a:p>
          <a:pPr rtl="1"/>
          <a:endParaRPr lang="fa-IR"/>
        </a:p>
      </dgm:t>
    </dgm:pt>
    <dgm:pt modelId="{326D661A-9603-4B69-9D04-A79D4927B098}" type="pres">
      <dgm:prSet presAssocID="{9A39FE82-993D-40D7-91A3-295C0ADD80F1}" presName="connectorText" presStyleLbl="sibTrans2D1" presStyleIdx="1" presStyleCnt="2"/>
      <dgm:spPr/>
      <dgm:t>
        <a:bodyPr/>
        <a:lstStyle/>
        <a:p>
          <a:pPr rtl="1"/>
          <a:endParaRPr lang="fa-IR"/>
        </a:p>
      </dgm:t>
    </dgm:pt>
    <dgm:pt modelId="{22E1C8D3-424F-44C6-A0E2-86FC48727E16}" type="pres">
      <dgm:prSet presAssocID="{9A39FE82-993D-40D7-91A3-295C0ADD80F1}" presName="lastNode" presStyleLbl="node1" presStyleIdx="2" presStyleCnt="3" custScaleX="35567" custScaleY="37335" custLinFactNeighborX="11150" custLinFactNeighborY="720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70E890AD-964D-4F0B-A8B6-DF771F473E4E}" type="presOf" srcId="{9A39FE82-993D-40D7-91A3-295C0ADD80F1}" destId="{257AD1E4-2B48-472A-84CC-F9BA80846204}" srcOrd="0" destOrd="0" presId="urn:microsoft.com/office/officeart/2005/8/layout/equation2"/>
    <dgm:cxn modelId="{17F50DB8-0420-49B0-9716-958D4891CB6C}" srcId="{9A39FE82-993D-40D7-91A3-295C0ADD80F1}" destId="{2AC1A129-625F-45A1-B17A-CF29037D5B83}" srcOrd="0" destOrd="0" parTransId="{4A3F6AB0-99B6-460D-9E40-51FF2218F152}" sibTransId="{03381A9E-8C71-47BE-BBBE-EC9913929202}"/>
    <dgm:cxn modelId="{16322B75-74AF-4630-BAC3-21E1233A1F5C}" type="presOf" srcId="{B1460F9D-565F-42B5-B115-57ADB4220664}" destId="{B31C4666-FE05-441F-BF59-E1146A1B21FD}" srcOrd="0" destOrd="0" presId="urn:microsoft.com/office/officeart/2005/8/layout/equation2"/>
    <dgm:cxn modelId="{FAE8E2A7-D28D-41BC-B63D-0BE5C70A4978}" srcId="{9A39FE82-993D-40D7-91A3-295C0ADD80F1}" destId="{B1460F9D-565F-42B5-B115-57ADB4220664}" srcOrd="1" destOrd="0" parTransId="{9F4BA32F-F966-4FDE-A25C-085B74224EF3}" sibTransId="{18C289EC-F2FD-49BA-86C8-449EA2F5BD22}"/>
    <dgm:cxn modelId="{A21AF23F-5886-4641-B36A-6D2B9E663DB7}" type="presOf" srcId="{03381A9E-8C71-47BE-BBBE-EC9913929202}" destId="{2B7D65F9-9D06-45D5-A3CE-FFE51EAB912C}" srcOrd="0" destOrd="0" presId="urn:microsoft.com/office/officeart/2005/8/layout/equation2"/>
    <dgm:cxn modelId="{8FE6DF32-E367-4B02-8FCF-9A346E7648A3}" type="presOf" srcId="{18C289EC-F2FD-49BA-86C8-449EA2F5BD22}" destId="{3AB3AC47-9FBA-4305-9709-7CE6ED53132C}" srcOrd="0" destOrd="0" presId="urn:microsoft.com/office/officeart/2005/8/layout/equation2"/>
    <dgm:cxn modelId="{A7F9C094-0004-4B86-8EFA-77D7D815A012}" type="presOf" srcId="{18C289EC-F2FD-49BA-86C8-449EA2F5BD22}" destId="{326D661A-9603-4B69-9D04-A79D4927B098}" srcOrd="1" destOrd="0" presId="urn:microsoft.com/office/officeart/2005/8/layout/equation2"/>
    <dgm:cxn modelId="{E4B0F485-7BAF-4997-BF6A-8B0E3ADE6E8C}" type="presOf" srcId="{2AC1A129-625F-45A1-B17A-CF29037D5B83}" destId="{B4493AF8-4DEF-4F32-B125-FEE41AE44EA7}" srcOrd="0" destOrd="0" presId="urn:microsoft.com/office/officeart/2005/8/layout/equation2"/>
    <dgm:cxn modelId="{65C91D65-5E74-4CCD-BC90-85836F95AA79}" srcId="{9A39FE82-993D-40D7-91A3-295C0ADD80F1}" destId="{91774B5F-9D84-4B61-B247-47FBFCE64CAA}" srcOrd="2" destOrd="0" parTransId="{9E6FA60F-CFAA-4CC1-8DD7-B706FCC89C2C}" sibTransId="{07B27411-68EA-4156-89FD-5246AE5F8A73}"/>
    <dgm:cxn modelId="{14DF4532-075B-4D1D-823C-85BCDAD62FBB}" type="presOf" srcId="{91774B5F-9D84-4B61-B247-47FBFCE64CAA}" destId="{22E1C8D3-424F-44C6-A0E2-86FC48727E16}" srcOrd="0" destOrd="0" presId="urn:microsoft.com/office/officeart/2005/8/layout/equation2"/>
    <dgm:cxn modelId="{3B5AC634-CFA0-404D-A887-E8426383690F}" type="presParOf" srcId="{257AD1E4-2B48-472A-84CC-F9BA80846204}" destId="{CC84A95E-0AE5-4958-ABCF-26FB0A90FACC}" srcOrd="0" destOrd="0" presId="urn:microsoft.com/office/officeart/2005/8/layout/equation2"/>
    <dgm:cxn modelId="{FD6D1F8A-7877-455A-8FAC-2246CB35D1EE}" type="presParOf" srcId="{CC84A95E-0AE5-4958-ABCF-26FB0A90FACC}" destId="{B4493AF8-4DEF-4F32-B125-FEE41AE44EA7}" srcOrd="0" destOrd="0" presId="urn:microsoft.com/office/officeart/2005/8/layout/equation2"/>
    <dgm:cxn modelId="{5D57D662-7166-4EE0-A1A2-3A5CA7ECD1BA}" type="presParOf" srcId="{CC84A95E-0AE5-4958-ABCF-26FB0A90FACC}" destId="{4C08A1E4-6397-4965-9E7D-5DDCCA3726D0}" srcOrd="1" destOrd="0" presId="urn:microsoft.com/office/officeart/2005/8/layout/equation2"/>
    <dgm:cxn modelId="{0C0CE490-2298-4545-AAA3-145AB136A409}" type="presParOf" srcId="{CC84A95E-0AE5-4958-ABCF-26FB0A90FACC}" destId="{2B7D65F9-9D06-45D5-A3CE-FFE51EAB912C}" srcOrd="2" destOrd="0" presId="urn:microsoft.com/office/officeart/2005/8/layout/equation2"/>
    <dgm:cxn modelId="{BFA1B792-672F-4E17-A80E-9FF626BB8F06}" type="presParOf" srcId="{CC84A95E-0AE5-4958-ABCF-26FB0A90FACC}" destId="{0C4FDDCA-30E7-49AD-8D5A-90D949CA0D10}" srcOrd="3" destOrd="0" presId="urn:microsoft.com/office/officeart/2005/8/layout/equation2"/>
    <dgm:cxn modelId="{C2387444-0249-48E1-817A-0E632064674E}" type="presParOf" srcId="{CC84A95E-0AE5-4958-ABCF-26FB0A90FACC}" destId="{B31C4666-FE05-441F-BF59-E1146A1B21FD}" srcOrd="4" destOrd="0" presId="urn:microsoft.com/office/officeart/2005/8/layout/equation2"/>
    <dgm:cxn modelId="{EE6614AC-F037-426D-A1EF-14BEA544606E}" type="presParOf" srcId="{257AD1E4-2B48-472A-84CC-F9BA80846204}" destId="{3AB3AC47-9FBA-4305-9709-7CE6ED53132C}" srcOrd="1" destOrd="0" presId="urn:microsoft.com/office/officeart/2005/8/layout/equation2"/>
    <dgm:cxn modelId="{98CF60A7-5C53-445D-901E-877B01856F88}" type="presParOf" srcId="{3AB3AC47-9FBA-4305-9709-7CE6ED53132C}" destId="{326D661A-9603-4B69-9D04-A79D4927B098}" srcOrd="0" destOrd="0" presId="urn:microsoft.com/office/officeart/2005/8/layout/equation2"/>
    <dgm:cxn modelId="{A2DD7FF6-49CE-47A3-B0BA-8D465C59E0CC}" type="presParOf" srcId="{257AD1E4-2B48-472A-84CC-F9BA80846204}" destId="{22E1C8D3-424F-44C6-A0E2-86FC48727E16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A891BA8-FDC1-4373-B299-F176E5BE185A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38F600B2-A340-4A13-9BBC-5F15774DA359}">
      <dgm:prSet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 rtl="1"/>
          <a:r>
            <a:rPr lang="fa-IR" b="1" dirty="0" smtClean="0">
              <a:solidFill>
                <a:srgbClr val="00B050"/>
              </a:solidFill>
            </a:rPr>
            <a:t>طراحی الگوی تحلیل اطلاعات (نقشه علم شیمی)</a:t>
          </a:r>
        </a:p>
      </dgm:t>
    </dgm:pt>
    <dgm:pt modelId="{31F24305-A3EE-44CA-A2C8-5BBE25067DE9}" type="parTrans" cxnId="{D3CC7A00-7735-4C3F-834E-EF10C1C77D67}">
      <dgm:prSet/>
      <dgm:spPr/>
      <dgm:t>
        <a:bodyPr/>
        <a:lstStyle/>
        <a:p>
          <a:pPr algn="ctr" rtl="1"/>
          <a:endParaRPr lang="fa-IR"/>
        </a:p>
      </dgm:t>
    </dgm:pt>
    <dgm:pt modelId="{B63DD485-6337-4A6C-AB00-F98508B6E570}" type="sibTrans" cxnId="{D3CC7A00-7735-4C3F-834E-EF10C1C77D67}">
      <dgm:prSet/>
      <dgm:spPr/>
      <dgm:t>
        <a:bodyPr/>
        <a:lstStyle/>
        <a:p>
          <a:pPr algn="ctr" rtl="1"/>
          <a:endParaRPr lang="fa-IR"/>
        </a:p>
      </dgm:t>
    </dgm:pt>
    <dgm:pt modelId="{F2B65475-B676-42F0-8D66-104306144D0E}">
      <dgm:prSet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 rtl="1"/>
          <a:r>
            <a:rPr lang="fa-IR" b="1" dirty="0" smtClean="0">
              <a:solidFill>
                <a:schemeClr val="tx2"/>
              </a:solidFill>
            </a:rPr>
            <a:t>استخراج و دسته بندی پایان نامه‌ها</a:t>
          </a:r>
        </a:p>
      </dgm:t>
    </dgm:pt>
    <dgm:pt modelId="{4C2CFCAE-E8A6-4788-A4D8-64B555FA4C66}" type="parTrans" cxnId="{9C5FD2FA-8D3E-45C0-80C5-B271818B46DF}">
      <dgm:prSet/>
      <dgm:spPr/>
      <dgm:t>
        <a:bodyPr/>
        <a:lstStyle/>
        <a:p>
          <a:pPr algn="ctr" rtl="1"/>
          <a:endParaRPr lang="fa-IR"/>
        </a:p>
      </dgm:t>
    </dgm:pt>
    <dgm:pt modelId="{5B0E76B6-1398-4B62-B207-E3EA78E43C40}" type="sibTrans" cxnId="{9C5FD2FA-8D3E-45C0-80C5-B271818B46DF}">
      <dgm:prSet/>
      <dgm:spPr/>
      <dgm:t>
        <a:bodyPr/>
        <a:lstStyle/>
        <a:p>
          <a:pPr algn="ctr" rtl="1"/>
          <a:endParaRPr lang="fa-IR"/>
        </a:p>
      </dgm:t>
    </dgm:pt>
    <dgm:pt modelId="{48E69147-6966-4376-9E0D-66C46D7C829F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 rtl="1"/>
          <a:r>
            <a:rPr lang="fa-IR" b="1" dirty="0" smtClean="0">
              <a:solidFill>
                <a:srgbClr val="0070C0"/>
              </a:solidFill>
            </a:rPr>
            <a:t>مقایسه اطلاعات پایان نامه‌ها با نقشه علم</a:t>
          </a:r>
        </a:p>
      </dgm:t>
    </dgm:pt>
    <dgm:pt modelId="{5F5C4A40-F676-4B30-8CCF-82153672F142}" type="sibTrans" cxnId="{C7751349-3654-49C4-88A9-96C614773AE2}">
      <dgm:prSet/>
      <dgm:spPr/>
      <dgm:t>
        <a:bodyPr/>
        <a:lstStyle/>
        <a:p>
          <a:pPr algn="ctr" rtl="1"/>
          <a:endParaRPr lang="fa-IR"/>
        </a:p>
      </dgm:t>
    </dgm:pt>
    <dgm:pt modelId="{96800695-0F74-4E32-8250-E53064EAA782}" type="parTrans" cxnId="{C7751349-3654-49C4-88A9-96C614773AE2}">
      <dgm:prSet/>
      <dgm:spPr/>
      <dgm:t>
        <a:bodyPr/>
        <a:lstStyle/>
        <a:p>
          <a:pPr algn="ctr" rtl="1"/>
          <a:endParaRPr lang="fa-IR"/>
        </a:p>
      </dgm:t>
    </dgm:pt>
    <dgm:pt modelId="{54F2D039-FF2D-4774-9E24-0385F5B16F9F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 rtl="1"/>
          <a:r>
            <a:rPr lang="fa-IR" b="1" dirty="0" smtClean="0">
              <a:solidFill>
                <a:srgbClr val="FF0000"/>
              </a:solidFill>
            </a:rPr>
            <a:t>بدست آوردن نقشه علمی پایان نامه‌های شیمی</a:t>
          </a:r>
          <a:endParaRPr lang="fa-IR" b="1" dirty="0" smtClean="0">
            <a:solidFill>
              <a:srgbClr val="0070C0"/>
            </a:solidFill>
          </a:endParaRPr>
        </a:p>
      </dgm:t>
    </dgm:pt>
    <dgm:pt modelId="{C4B19A08-2430-4192-819E-4A7A5A3AF45B}" type="parTrans" cxnId="{6BEF1E8B-0D02-4A17-AFD7-F479A7ABF546}">
      <dgm:prSet/>
      <dgm:spPr/>
      <dgm:t>
        <a:bodyPr/>
        <a:lstStyle/>
        <a:p>
          <a:pPr algn="ctr" rtl="1"/>
          <a:endParaRPr lang="fa-IR"/>
        </a:p>
      </dgm:t>
    </dgm:pt>
    <dgm:pt modelId="{D556263F-EAE5-4266-9BA9-A3BFDD9C0A7B}" type="sibTrans" cxnId="{6BEF1E8B-0D02-4A17-AFD7-F479A7ABF546}">
      <dgm:prSet/>
      <dgm:spPr/>
      <dgm:t>
        <a:bodyPr/>
        <a:lstStyle/>
        <a:p>
          <a:pPr algn="ctr" rtl="1"/>
          <a:endParaRPr lang="fa-IR"/>
        </a:p>
      </dgm:t>
    </dgm:pt>
    <dgm:pt modelId="{5F8A2769-202E-43F7-B2E3-5C4DC0A596E9}" type="pres">
      <dgm:prSet presAssocID="{7A891BA8-FDC1-4373-B299-F176E5BE185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4055B47B-9842-4B9A-9B72-9737ED8BBFE6}" type="pres">
      <dgm:prSet presAssocID="{54F2D039-FF2D-4774-9E24-0385F5B16F9F}" presName="boxAndChildren" presStyleCnt="0"/>
      <dgm:spPr/>
    </dgm:pt>
    <dgm:pt modelId="{E8174E22-6951-4523-A8DB-EE8B18A1B4F9}" type="pres">
      <dgm:prSet presAssocID="{54F2D039-FF2D-4774-9E24-0385F5B16F9F}" presName="parentTextBox" presStyleLbl="node1" presStyleIdx="0" presStyleCnt="4"/>
      <dgm:spPr/>
      <dgm:t>
        <a:bodyPr/>
        <a:lstStyle/>
        <a:p>
          <a:pPr rtl="1"/>
          <a:endParaRPr lang="fa-IR"/>
        </a:p>
      </dgm:t>
    </dgm:pt>
    <dgm:pt modelId="{3CF75FC8-20B7-4EFE-9973-613B8C0858D3}" type="pres">
      <dgm:prSet presAssocID="{5F5C4A40-F676-4B30-8CCF-82153672F142}" presName="sp" presStyleCnt="0"/>
      <dgm:spPr/>
    </dgm:pt>
    <dgm:pt modelId="{9EE41884-14DC-4EE0-9764-3FADACA662D7}" type="pres">
      <dgm:prSet presAssocID="{48E69147-6966-4376-9E0D-66C46D7C829F}" presName="arrowAndChildren" presStyleCnt="0"/>
      <dgm:spPr/>
    </dgm:pt>
    <dgm:pt modelId="{B14C5BCF-E8FC-4544-BBB9-57C9770D0EBF}" type="pres">
      <dgm:prSet presAssocID="{48E69147-6966-4376-9E0D-66C46D7C829F}" presName="parentTextArrow" presStyleLbl="node1" presStyleIdx="1" presStyleCnt="4"/>
      <dgm:spPr/>
      <dgm:t>
        <a:bodyPr/>
        <a:lstStyle/>
        <a:p>
          <a:pPr rtl="1"/>
          <a:endParaRPr lang="fa-IR"/>
        </a:p>
      </dgm:t>
    </dgm:pt>
    <dgm:pt modelId="{D70B99E7-7983-404C-BA85-DF9EDBB3D046}" type="pres">
      <dgm:prSet presAssocID="{5B0E76B6-1398-4B62-B207-E3EA78E43C40}" presName="sp" presStyleCnt="0"/>
      <dgm:spPr/>
    </dgm:pt>
    <dgm:pt modelId="{D0EB04CB-6A3F-4358-B103-EA46AC51D6B2}" type="pres">
      <dgm:prSet presAssocID="{F2B65475-B676-42F0-8D66-104306144D0E}" presName="arrowAndChildren" presStyleCnt="0"/>
      <dgm:spPr/>
    </dgm:pt>
    <dgm:pt modelId="{649B8AF0-4DD7-4856-84CC-3E0FBF55881E}" type="pres">
      <dgm:prSet presAssocID="{F2B65475-B676-42F0-8D66-104306144D0E}" presName="parentTextArrow" presStyleLbl="node1" presStyleIdx="2" presStyleCnt="4"/>
      <dgm:spPr/>
      <dgm:t>
        <a:bodyPr/>
        <a:lstStyle/>
        <a:p>
          <a:pPr rtl="1"/>
          <a:endParaRPr lang="fa-IR"/>
        </a:p>
      </dgm:t>
    </dgm:pt>
    <dgm:pt modelId="{C3CAA2E2-2A78-4AAD-8205-ACE6AA311BC8}" type="pres">
      <dgm:prSet presAssocID="{B63DD485-6337-4A6C-AB00-F98508B6E570}" presName="sp" presStyleCnt="0"/>
      <dgm:spPr/>
    </dgm:pt>
    <dgm:pt modelId="{179BDE84-CD7E-494F-8208-E82A61BEC5CF}" type="pres">
      <dgm:prSet presAssocID="{38F600B2-A340-4A13-9BBC-5F15774DA359}" presName="arrowAndChildren" presStyleCnt="0"/>
      <dgm:spPr/>
    </dgm:pt>
    <dgm:pt modelId="{F7FB05E8-896E-4607-AE75-C55237C1BF0E}" type="pres">
      <dgm:prSet presAssocID="{38F600B2-A340-4A13-9BBC-5F15774DA359}" presName="parentTextArrow" presStyleLbl="node1" presStyleIdx="3" presStyleCnt="4" custLinFactNeighborX="-1980" custLinFactNeighborY="-123"/>
      <dgm:spPr/>
      <dgm:t>
        <a:bodyPr/>
        <a:lstStyle/>
        <a:p>
          <a:pPr rtl="1"/>
          <a:endParaRPr lang="fa-IR"/>
        </a:p>
      </dgm:t>
    </dgm:pt>
  </dgm:ptLst>
  <dgm:cxnLst>
    <dgm:cxn modelId="{FC9777A7-8FC6-43A3-AB44-CEAAD09C8098}" type="presOf" srcId="{54F2D039-FF2D-4774-9E24-0385F5B16F9F}" destId="{E8174E22-6951-4523-A8DB-EE8B18A1B4F9}" srcOrd="0" destOrd="0" presId="urn:microsoft.com/office/officeart/2005/8/layout/process4"/>
    <dgm:cxn modelId="{4B8E04A9-F793-4BE5-84E0-1D49360B3568}" type="presOf" srcId="{7A891BA8-FDC1-4373-B299-F176E5BE185A}" destId="{5F8A2769-202E-43F7-B2E3-5C4DC0A596E9}" srcOrd="0" destOrd="0" presId="urn:microsoft.com/office/officeart/2005/8/layout/process4"/>
    <dgm:cxn modelId="{D3CC7A00-7735-4C3F-834E-EF10C1C77D67}" srcId="{7A891BA8-FDC1-4373-B299-F176E5BE185A}" destId="{38F600B2-A340-4A13-9BBC-5F15774DA359}" srcOrd="0" destOrd="0" parTransId="{31F24305-A3EE-44CA-A2C8-5BBE25067DE9}" sibTransId="{B63DD485-6337-4A6C-AB00-F98508B6E570}"/>
    <dgm:cxn modelId="{C7751349-3654-49C4-88A9-96C614773AE2}" srcId="{7A891BA8-FDC1-4373-B299-F176E5BE185A}" destId="{48E69147-6966-4376-9E0D-66C46D7C829F}" srcOrd="2" destOrd="0" parTransId="{96800695-0F74-4E32-8250-E53064EAA782}" sibTransId="{5F5C4A40-F676-4B30-8CCF-82153672F142}"/>
    <dgm:cxn modelId="{B896D6EC-133C-4B47-8D1A-A9A9D99309C2}" type="presOf" srcId="{F2B65475-B676-42F0-8D66-104306144D0E}" destId="{649B8AF0-4DD7-4856-84CC-3E0FBF55881E}" srcOrd="0" destOrd="0" presId="urn:microsoft.com/office/officeart/2005/8/layout/process4"/>
    <dgm:cxn modelId="{6BEF1E8B-0D02-4A17-AFD7-F479A7ABF546}" srcId="{7A891BA8-FDC1-4373-B299-F176E5BE185A}" destId="{54F2D039-FF2D-4774-9E24-0385F5B16F9F}" srcOrd="3" destOrd="0" parTransId="{C4B19A08-2430-4192-819E-4A7A5A3AF45B}" sibTransId="{D556263F-EAE5-4266-9BA9-A3BFDD9C0A7B}"/>
    <dgm:cxn modelId="{1668C960-469D-445D-970C-84D15464EC92}" type="presOf" srcId="{38F600B2-A340-4A13-9BBC-5F15774DA359}" destId="{F7FB05E8-896E-4607-AE75-C55237C1BF0E}" srcOrd="0" destOrd="0" presId="urn:microsoft.com/office/officeart/2005/8/layout/process4"/>
    <dgm:cxn modelId="{AAC77797-6240-48D8-AE2A-C2891FD0123A}" type="presOf" srcId="{48E69147-6966-4376-9E0D-66C46D7C829F}" destId="{B14C5BCF-E8FC-4544-BBB9-57C9770D0EBF}" srcOrd="0" destOrd="0" presId="urn:microsoft.com/office/officeart/2005/8/layout/process4"/>
    <dgm:cxn modelId="{9C5FD2FA-8D3E-45C0-80C5-B271818B46DF}" srcId="{7A891BA8-FDC1-4373-B299-F176E5BE185A}" destId="{F2B65475-B676-42F0-8D66-104306144D0E}" srcOrd="1" destOrd="0" parTransId="{4C2CFCAE-E8A6-4788-A4D8-64B555FA4C66}" sibTransId="{5B0E76B6-1398-4B62-B207-E3EA78E43C40}"/>
    <dgm:cxn modelId="{A3C06363-7544-4AA9-B7E8-F6B22D9F9D0F}" type="presParOf" srcId="{5F8A2769-202E-43F7-B2E3-5C4DC0A596E9}" destId="{4055B47B-9842-4B9A-9B72-9737ED8BBFE6}" srcOrd="0" destOrd="0" presId="urn:microsoft.com/office/officeart/2005/8/layout/process4"/>
    <dgm:cxn modelId="{E363B6F9-5091-42BB-ABB2-AF76CB38541B}" type="presParOf" srcId="{4055B47B-9842-4B9A-9B72-9737ED8BBFE6}" destId="{E8174E22-6951-4523-A8DB-EE8B18A1B4F9}" srcOrd="0" destOrd="0" presId="urn:microsoft.com/office/officeart/2005/8/layout/process4"/>
    <dgm:cxn modelId="{BB39B865-F48A-4010-A15B-C62276B58BBA}" type="presParOf" srcId="{5F8A2769-202E-43F7-B2E3-5C4DC0A596E9}" destId="{3CF75FC8-20B7-4EFE-9973-613B8C0858D3}" srcOrd="1" destOrd="0" presId="urn:microsoft.com/office/officeart/2005/8/layout/process4"/>
    <dgm:cxn modelId="{6FB8B10E-E8F5-4DD5-956E-4CAB0BE6EEA5}" type="presParOf" srcId="{5F8A2769-202E-43F7-B2E3-5C4DC0A596E9}" destId="{9EE41884-14DC-4EE0-9764-3FADACA662D7}" srcOrd="2" destOrd="0" presId="urn:microsoft.com/office/officeart/2005/8/layout/process4"/>
    <dgm:cxn modelId="{70737BDA-AECD-435A-BD1F-3148B8CB2E1F}" type="presParOf" srcId="{9EE41884-14DC-4EE0-9764-3FADACA662D7}" destId="{B14C5BCF-E8FC-4544-BBB9-57C9770D0EBF}" srcOrd="0" destOrd="0" presId="urn:microsoft.com/office/officeart/2005/8/layout/process4"/>
    <dgm:cxn modelId="{D39A6D7F-9812-458A-B05F-239D81CFB396}" type="presParOf" srcId="{5F8A2769-202E-43F7-B2E3-5C4DC0A596E9}" destId="{D70B99E7-7983-404C-BA85-DF9EDBB3D046}" srcOrd="3" destOrd="0" presId="urn:microsoft.com/office/officeart/2005/8/layout/process4"/>
    <dgm:cxn modelId="{01F054B4-299D-460C-94F6-68E802D04C4D}" type="presParOf" srcId="{5F8A2769-202E-43F7-B2E3-5C4DC0A596E9}" destId="{D0EB04CB-6A3F-4358-B103-EA46AC51D6B2}" srcOrd="4" destOrd="0" presId="urn:microsoft.com/office/officeart/2005/8/layout/process4"/>
    <dgm:cxn modelId="{9060EF61-CAEA-479A-A608-8D67656CDBF0}" type="presParOf" srcId="{D0EB04CB-6A3F-4358-B103-EA46AC51D6B2}" destId="{649B8AF0-4DD7-4856-84CC-3E0FBF55881E}" srcOrd="0" destOrd="0" presId="urn:microsoft.com/office/officeart/2005/8/layout/process4"/>
    <dgm:cxn modelId="{5B3D67AC-6C56-4930-80D4-CCFE57BF7107}" type="presParOf" srcId="{5F8A2769-202E-43F7-B2E3-5C4DC0A596E9}" destId="{C3CAA2E2-2A78-4AAD-8205-ACE6AA311BC8}" srcOrd="5" destOrd="0" presId="urn:microsoft.com/office/officeart/2005/8/layout/process4"/>
    <dgm:cxn modelId="{7066A4B1-E081-4147-AC56-2581A5440651}" type="presParOf" srcId="{5F8A2769-202E-43F7-B2E3-5C4DC0A596E9}" destId="{179BDE84-CD7E-494F-8208-E82A61BEC5CF}" srcOrd="6" destOrd="0" presId="urn:microsoft.com/office/officeart/2005/8/layout/process4"/>
    <dgm:cxn modelId="{49A6AB28-55D9-46DA-A58F-ED31FB512C51}" type="presParOf" srcId="{179BDE84-CD7E-494F-8208-E82A61BEC5CF}" destId="{F7FB05E8-896E-4607-AE75-C55237C1BF0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C2A1182-CD2D-4892-9EB2-C2100CC00C2D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539CB323-37F0-48F5-924B-798ACBAAAD41}">
      <dgm:prSet phldrT="[Text]"/>
      <dgm:spPr/>
      <dgm:t>
        <a:bodyPr/>
        <a:lstStyle/>
        <a:p>
          <a:pPr rtl="1"/>
          <a:r>
            <a:rPr lang="fa-IR" dirty="0" smtClean="0"/>
            <a:t>شیمی </a:t>
          </a:r>
          <a:endParaRPr lang="fa-IR" dirty="0"/>
        </a:p>
      </dgm:t>
    </dgm:pt>
    <dgm:pt modelId="{2665D14E-6B07-45EC-A427-C2E2C58D1367}" type="parTrans" cxnId="{C7C2ED3F-2E35-4FB0-94C9-1F1555CAEFF2}">
      <dgm:prSet/>
      <dgm:spPr/>
      <dgm:t>
        <a:bodyPr/>
        <a:lstStyle/>
        <a:p>
          <a:pPr rtl="1"/>
          <a:endParaRPr lang="fa-IR"/>
        </a:p>
      </dgm:t>
    </dgm:pt>
    <dgm:pt modelId="{29D7E33C-15E8-4B02-90D2-0F68497A5923}" type="sibTrans" cxnId="{C7C2ED3F-2E35-4FB0-94C9-1F1555CAEFF2}">
      <dgm:prSet/>
      <dgm:spPr/>
      <dgm:t>
        <a:bodyPr/>
        <a:lstStyle/>
        <a:p>
          <a:pPr rtl="1"/>
          <a:endParaRPr lang="fa-IR"/>
        </a:p>
      </dgm:t>
    </dgm:pt>
    <dgm:pt modelId="{5D072911-1DF6-48D4-8466-D8B868491187}">
      <dgm:prSet phldrT="[Text]"/>
      <dgm:spPr/>
      <dgm:t>
        <a:bodyPr/>
        <a:lstStyle/>
        <a:p>
          <a:pPr rtl="1"/>
          <a:r>
            <a:rPr lang="fa-IR" dirty="0" smtClean="0"/>
            <a:t>شیمی فیزیک</a:t>
          </a:r>
          <a:endParaRPr lang="fa-IR" dirty="0"/>
        </a:p>
      </dgm:t>
    </dgm:pt>
    <dgm:pt modelId="{A90AB55F-8263-430F-BB35-30F70478795E}" type="parTrans" cxnId="{20637CFE-BCB9-469A-9329-5EF0AEF63962}">
      <dgm:prSet/>
      <dgm:spPr/>
      <dgm:t>
        <a:bodyPr/>
        <a:lstStyle/>
        <a:p>
          <a:pPr rtl="1"/>
          <a:endParaRPr lang="fa-IR"/>
        </a:p>
      </dgm:t>
    </dgm:pt>
    <dgm:pt modelId="{F8ADE12C-C238-435D-81FA-6A08DD213069}" type="sibTrans" cxnId="{20637CFE-BCB9-469A-9329-5EF0AEF63962}">
      <dgm:prSet/>
      <dgm:spPr/>
      <dgm:t>
        <a:bodyPr/>
        <a:lstStyle/>
        <a:p>
          <a:pPr rtl="1"/>
          <a:endParaRPr lang="fa-IR"/>
        </a:p>
      </dgm:t>
    </dgm:pt>
    <dgm:pt modelId="{00614671-3DF8-48A2-9E13-818883A85F89}">
      <dgm:prSet phldrT="[Text]"/>
      <dgm:spPr/>
      <dgm:t>
        <a:bodyPr/>
        <a:lstStyle/>
        <a:p>
          <a:pPr rtl="1"/>
          <a:r>
            <a:rPr lang="fa-IR" dirty="0" smtClean="0"/>
            <a:t>شیمی معدنی</a:t>
          </a:r>
          <a:endParaRPr lang="fa-IR" dirty="0"/>
        </a:p>
      </dgm:t>
    </dgm:pt>
    <dgm:pt modelId="{F2AFCC8F-9EBE-4913-8696-454072648290}" type="parTrans" cxnId="{58AD5B4C-F95B-4B89-8ED6-E077403926A4}">
      <dgm:prSet/>
      <dgm:spPr/>
      <dgm:t>
        <a:bodyPr/>
        <a:lstStyle/>
        <a:p>
          <a:pPr rtl="1"/>
          <a:endParaRPr lang="fa-IR"/>
        </a:p>
      </dgm:t>
    </dgm:pt>
    <dgm:pt modelId="{75C16085-5E98-45CE-9E3B-2B71227695FB}" type="sibTrans" cxnId="{58AD5B4C-F95B-4B89-8ED6-E077403926A4}">
      <dgm:prSet/>
      <dgm:spPr/>
      <dgm:t>
        <a:bodyPr/>
        <a:lstStyle/>
        <a:p>
          <a:pPr rtl="1"/>
          <a:endParaRPr lang="fa-IR"/>
        </a:p>
      </dgm:t>
    </dgm:pt>
    <dgm:pt modelId="{227B94BD-C2FD-43AB-BCE4-09E620896255}">
      <dgm:prSet phldrT="[Text]"/>
      <dgm:spPr/>
      <dgm:t>
        <a:bodyPr/>
        <a:lstStyle/>
        <a:p>
          <a:pPr rtl="1"/>
          <a:r>
            <a:rPr lang="fa-IR" dirty="0" smtClean="0"/>
            <a:t>شیمی تجزیه</a:t>
          </a:r>
          <a:endParaRPr lang="fa-IR" dirty="0"/>
        </a:p>
      </dgm:t>
    </dgm:pt>
    <dgm:pt modelId="{E506D9F0-3E2B-4975-B42A-5E5C4DC190C3}" type="parTrans" cxnId="{DD7CF70E-741A-417C-89E0-3DC6D2E21111}">
      <dgm:prSet/>
      <dgm:spPr/>
      <dgm:t>
        <a:bodyPr/>
        <a:lstStyle/>
        <a:p>
          <a:pPr rtl="1"/>
          <a:endParaRPr lang="fa-IR"/>
        </a:p>
      </dgm:t>
    </dgm:pt>
    <dgm:pt modelId="{31B2DC1A-D16E-4D65-9589-AE934911B5D4}" type="sibTrans" cxnId="{DD7CF70E-741A-417C-89E0-3DC6D2E21111}">
      <dgm:prSet/>
      <dgm:spPr/>
      <dgm:t>
        <a:bodyPr/>
        <a:lstStyle/>
        <a:p>
          <a:pPr rtl="1"/>
          <a:endParaRPr lang="fa-IR"/>
        </a:p>
      </dgm:t>
    </dgm:pt>
    <dgm:pt modelId="{2ECBA60A-D3EA-41F7-85CA-E3458919D05D}">
      <dgm:prSet phldrT="[Text]"/>
      <dgm:spPr/>
      <dgm:t>
        <a:bodyPr/>
        <a:lstStyle/>
        <a:p>
          <a:pPr rtl="1"/>
          <a:r>
            <a:rPr lang="fa-IR" dirty="0" smtClean="0"/>
            <a:t>شیمی آلی</a:t>
          </a:r>
          <a:endParaRPr lang="fa-IR" dirty="0"/>
        </a:p>
      </dgm:t>
    </dgm:pt>
    <dgm:pt modelId="{C36B80D8-71A3-42F3-86B0-4FA28E207934}" type="parTrans" cxnId="{4C119F44-DCD9-48B5-853E-1E6F58E449CB}">
      <dgm:prSet/>
      <dgm:spPr/>
      <dgm:t>
        <a:bodyPr/>
        <a:lstStyle/>
        <a:p>
          <a:pPr rtl="1"/>
          <a:endParaRPr lang="fa-IR"/>
        </a:p>
      </dgm:t>
    </dgm:pt>
    <dgm:pt modelId="{14A844BC-13E8-4671-8C1B-0451F43198FF}" type="sibTrans" cxnId="{4C119F44-DCD9-48B5-853E-1E6F58E449CB}">
      <dgm:prSet/>
      <dgm:spPr/>
      <dgm:t>
        <a:bodyPr/>
        <a:lstStyle/>
        <a:p>
          <a:pPr rtl="1"/>
          <a:endParaRPr lang="fa-IR"/>
        </a:p>
      </dgm:t>
    </dgm:pt>
    <dgm:pt modelId="{4410115E-A46F-47B1-8CBB-0782530AED76}" type="pres">
      <dgm:prSet presAssocID="{AC2A1182-CD2D-4892-9EB2-C2100CC00C2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CEB85820-A1F4-44ED-A406-15E5B010097B}" type="pres">
      <dgm:prSet presAssocID="{AC2A1182-CD2D-4892-9EB2-C2100CC00C2D}" presName="radial" presStyleCnt="0">
        <dgm:presLayoutVars>
          <dgm:animLvl val="ctr"/>
        </dgm:presLayoutVars>
      </dgm:prSet>
      <dgm:spPr/>
    </dgm:pt>
    <dgm:pt modelId="{FB9088F6-AA08-46B0-B9F2-0B70845F1C3F}" type="pres">
      <dgm:prSet presAssocID="{539CB323-37F0-48F5-924B-798ACBAAAD41}" presName="centerShape" presStyleLbl="vennNode1" presStyleIdx="0" presStyleCnt="5" custScaleX="92368" custScaleY="96825"/>
      <dgm:spPr/>
      <dgm:t>
        <a:bodyPr/>
        <a:lstStyle/>
        <a:p>
          <a:pPr rtl="1"/>
          <a:endParaRPr lang="fa-IR"/>
        </a:p>
      </dgm:t>
    </dgm:pt>
    <dgm:pt modelId="{B42D7ED0-93DE-4594-B12B-C6FB0F0343D7}" type="pres">
      <dgm:prSet presAssocID="{5D072911-1DF6-48D4-8466-D8B868491187}" presName="node" presStyleLbl="vennNode1" presStyleIdx="1" presStyleCnt="5" custRadScaleRad="91208" custRadScaleInc="204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D01A78C-6823-4512-BD40-4D16A3A7A36B}" type="pres">
      <dgm:prSet presAssocID="{00614671-3DF8-48A2-9E13-818883A85F89}" presName="node" presStyleLbl="vennNode1" presStyleIdx="2" presStyleCnt="5" custRadScaleRad="91612" custRadScaleInc="-1747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063C1BEF-F8FF-4D30-86F3-ADC54D47C24B}" type="pres">
      <dgm:prSet presAssocID="{227B94BD-C2FD-43AB-BCE4-09E620896255}" presName="node" presStyleLbl="vennNode1" presStyleIdx="3" presStyleCnt="5" custRadScaleRad="90614" custRadScaleInc="-2059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2084FBA5-4BE6-4895-9192-79769100878B}" type="pres">
      <dgm:prSet presAssocID="{2ECBA60A-D3EA-41F7-85CA-E3458919D05D}" presName="node" presStyleLbl="vennNode1" presStyleIdx="4" presStyleCnt="5" custRadScaleRad="90171" custRadScaleInc="-135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4C119F44-DCD9-48B5-853E-1E6F58E449CB}" srcId="{539CB323-37F0-48F5-924B-798ACBAAAD41}" destId="{2ECBA60A-D3EA-41F7-85CA-E3458919D05D}" srcOrd="3" destOrd="0" parTransId="{C36B80D8-71A3-42F3-86B0-4FA28E207934}" sibTransId="{14A844BC-13E8-4671-8C1B-0451F43198FF}"/>
    <dgm:cxn modelId="{A1F23858-5BDB-4320-AC57-080FDB776B15}" type="presOf" srcId="{2ECBA60A-D3EA-41F7-85CA-E3458919D05D}" destId="{2084FBA5-4BE6-4895-9192-79769100878B}" srcOrd="0" destOrd="0" presId="urn:microsoft.com/office/officeart/2005/8/layout/radial3"/>
    <dgm:cxn modelId="{878D5C41-6B4A-4AAB-902D-F27E7C93B7AA}" type="presOf" srcId="{227B94BD-C2FD-43AB-BCE4-09E620896255}" destId="{063C1BEF-F8FF-4D30-86F3-ADC54D47C24B}" srcOrd="0" destOrd="0" presId="urn:microsoft.com/office/officeart/2005/8/layout/radial3"/>
    <dgm:cxn modelId="{DD7CF70E-741A-417C-89E0-3DC6D2E21111}" srcId="{539CB323-37F0-48F5-924B-798ACBAAAD41}" destId="{227B94BD-C2FD-43AB-BCE4-09E620896255}" srcOrd="2" destOrd="0" parTransId="{E506D9F0-3E2B-4975-B42A-5E5C4DC190C3}" sibTransId="{31B2DC1A-D16E-4D65-9589-AE934911B5D4}"/>
    <dgm:cxn modelId="{1518A2E8-23D8-4B4C-BE34-7D93F74E6B90}" type="presOf" srcId="{00614671-3DF8-48A2-9E13-818883A85F89}" destId="{ED01A78C-6823-4512-BD40-4D16A3A7A36B}" srcOrd="0" destOrd="0" presId="urn:microsoft.com/office/officeart/2005/8/layout/radial3"/>
    <dgm:cxn modelId="{6340C1B1-1681-44BC-AC69-5BD491218BAE}" type="presOf" srcId="{539CB323-37F0-48F5-924B-798ACBAAAD41}" destId="{FB9088F6-AA08-46B0-B9F2-0B70845F1C3F}" srcOrd="0" destOrd="0" presId="urn:microsoft.com/office/officeart/2005/8/layout/radial3"/>
    <dgm:cxn modelId="{1845886B-E8D3-42E2-B8A8-442B3F0E42B2}" type="presOf" srcId="{5D072911-1DF6-48D4-8466-D8B868491187}" destId="{B42D7ED0-93DE-4594-B12B-C6FB0F0343D7}" srcOrd="0" destOrd="0" presId="urn:microsoft.com/office/officeart/2005/8/layout/radial3"/>
    <dgm:cxn modelId="{1D97AB74-18ED-4377-85D7-934B77F23DCD}" type="presOf" srcId="{AC2A1182-CD2D-4892-9EB2-C2100CC00C2D}" destId="{4410115E-A46F-47B1-8CBB-0782530AED76}" srcOrd="0" destOrd="0" presId="urn:microsoft.com/office/officeart/2005/8/layout/radial3"/>
    <dgm:cxn modelId="{58AD5B4C-F95B-4B89-8ED6-E077403926A4}" srcId="{539CB323-37F0-48F5-924B-798ACBAAAD41}" destId="{00614671-3DF8-48A2-9E13-818883A85F89}" srcOrd="1" destOrd="0" parTransId="{F2AFCC8F-9EBE-4913-8696-454072648290}" sibTransId="{75C16085-5E98-45CE-9E3B-2B71227695FB}"/>
    <dgm:cxn modelId="{20637CFE-BCB9-469A-9329-5EF0AEF63962}" srcId="{539CB323-37F0-48F5-924B-798ACBAAAD41}" destId="{5D072911-1DF6-48D4-8466-D8B868491187}" srcOrd="0" destOrd="0" parTransId="{A90AB55F-8263-430F-BB35-30F70478795E}" sibTransId="{F8ADE12C-C238-435D-81FA-6A08DD213069}"/>
    <dgm:cxn modelId="{C7C2ED3F-2E35-4FB0-94C9-1F1555CAEFF2}" srcId="{AC2A1182-CD2D-4892-9EB2-C2100CC00C2D}" destId="{539CB323-37F0-48F5-924B-798ACBAAAD41}" srcOrd="0" destOrd="0" parTransId="{2665D14E-6B07-45EC-A427-C2E2C58D1367}" sibTransId="{29D7E33C-15E8-4B02-90D2-0F68497A5923}"/>
    <dgm:cxn modelId="{76DB97C8-F54D-4EE6-B404-9D97ABB9A748}" type="presParOf" srcId="{4410115E-A46F-47B1-8CBB-0782530AED76}" destId="{CEB85820-A1F4-44ED-A406-15E5B010097B}" srcOrd="0" destOrd="0" presId="urn:microsoft.com/office/officeart/2005/8/layout/radial3"/>
    <dgm:cxn modelId="{FE11B909-D288-424F-88D4-D59D8FD44747}" type="presParOf" srcId="{CEB85820-A1F4-44ED-A406-15E5B010097B}" destId="{FB9088F6-AA08-46B0-B9F2-0B70845F1C3F}" srcOrd="0" destOrd="0" presId="urn:microsoft.com/office/officeart/2005/8/layout/radial3"/>
    <dgm:cxn modelId="{37ACBAAC-D003-4C1B-8990-4065AB097C05}" type="presParOf" srcId="{CEB85820-A1F4-44ED-A406-15E5B010097B}" destId="{B42D7ED0-93DE-4594-B12B-C6FB0F0343D7}" srcOrd="1" destOrd="0" presId="urn:microsoft.com/office/officeart/2005/8/layout/radial3"/>
    <dgm:cxn modelId="{44C0E3CA-9905-4381-BDB8-AA90B224F9ED}" type="presParOf" srcId="{CEB85820-A1F4-44ED-A406-15E5B010097B}" destId="{ED01A78C-6823-4512-BD40-4D16A3A7A36B}" srcOrd="2" destOrd="0" presId="urn:microsoft.com/office/officeart/2005/8/layout/radial3"/>
    <dgm:cxn modelId="{B4A36D2C-4C61-4098-8893-A83753D3B093}" type="presParOf" srcId="{CEB85820-A1F4-44ED-A406-15E5B010097B}" destId="{063C1BEF-F8FF-4D30-86F3-ADC54D47C24B}" srcOrd="3" destOrd="0" presId="urn:microsoft.com/office/officeart/2005/8/layout/radial3"/>
    <dgm:cxn modelId="{835D7610-44DA-4555-92CC-A40938EA4343}" type="presParOf" srcId="{CEB85820-A1F4-44ED-A406-15E5B010097B}" destId="{2084FBA5-4BE6-4895-9192-79769100878B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pPr>
              <a:defRPr/>
            </a:pPr>
            <a:fld id="{EF263BB0-F94E-453B-A171-D70CEF29682D}" type="datetimeFigureOut">
              <a:rPr lang="fa-IR"/>
              <a:pPr>
                <a:defRPr/>
              </a:pPr>
              <a:t>02/25/1436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fa-IR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a-IR" noProof="0" smtClean="0"/>
              <a:t>Click to edit Master text styles</a:t>
            </a:r>
          </a:p>
          <a:p>
            <a:pPr lvl="1"/>
            <a:r>
              <a:rPr lang="en-US" altLang="fa-IR" noProof="0" smtClean="0"/>
              <a:t>Second level</a:t>
            </a:r>
          </a:p>
          <a:p>
            <a:pPr lvl="2"/>
            <a:r>
              <a:rPr lang="en-US" altLang="fa-IR" noProof="0" smtClean="0"/>
              <a:t>Third level</a:t>
            </a:r>
          </a:p>
          <a:p>
            <a:pPr lvl="3"/>
            <a:r>
              <a:rPr lang="en-US" altLang="fa-IR" noProof="0" smtClean="0"/>
              <a:t>Fourth level</a:t>
            </a:r>
          </a:p>
          <a:p>
            <a:pPr lvl="4"/>
            <a:r>
              <a:rPr lang="en-US" altLang="fa-IR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pPr>
              <a:defRPr/>
            </a:pPr>
            <a:fld id="{956B9C27-3F6E-4D06-9CD5-8D955C28E506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66627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a-IR" altLang="fa-IR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BB9ECE5-8155-486E-9884-F9532993749D}" type="slidenum">
              <a:rPr lang="fa-IR" altLang="fa-IR" smtClean="0"/>
              <a:pPr/>
              <a:t>5</a:t>
            </a:fld>
            <a:endParaRPr lang="fa-IR" altLang="fa-IR" smtClean="0"/>
          </a:p>
        </p:txBody>
      </p:sp>
    </p:spTree>
    <p:extLst>
      <p:ext uri="{BB962C8B-B14F-4D97-AF65-F5344CB8AC3E}">
        <p14:creationId xmlns:p14="http://schemas.microsoft.com/office/powerpoint/2010/main" val="1607069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a-IR" altLang="fa-IR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C3FC8816-F7F8-4AE8-8C86-F4E186A6819B}" type="slidenum">
              <a:rPr lang="fa-IR" altLang="fa-IR" smtClean="0"/>
              <a:pPr/>
              <a:t>7</a:t>
            </a:fld>
            <a:endParaRPr lang="fa-IR" altLang="fa-IR" smtClean="0"/>
          </a:p>
        </p:txBody>
      </p:sp>
    </p:spTree>
    <p:extLst>
      <p:ext uri="{BB962C8B-B14F-4D97-AF65-F5344CB8AC3E}">
        <p14:creationId xmlns:p14="http://schemas.microsoft.com/office/powerpoint/2010/main" val="1928828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a-IR" altLang="fa-IR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C142834-C288-4E0C-9EE0-665857AFB26F}" type="slidenum">
              <a:rPr lang="fa-IR" altLang="fa-IR" smtClean="0"/>
              <a:pPr/>
              <a:t>11</a:t>
            </a:fld>
            <a:endParaRPr lang="fa-IR" altLang="fa-IR" smtClean="0"/>
          </a:p>
        </p:txBody>
      </p:sp>
    </p:spTree>
    <p:extLst>
      <p:ext uri="{BB962C8B-B14F-4D97-AF65-F5344CB8AC3E}">
        <p14:creationId xmlns:p14="http://schemas.microsoft.com/office/powerpoint/2010/main" val="3712060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a-IR" altLang="fa-IR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A525938-DF84-483B-A002-8ECF0D424024}" type="slidenum">
              <a:rPr lang="fa-IR" altLang="fa-IR" smtClean="0"/>
              <a:pPr/>
              <a:t>16</a:t>
            </a:fld>
            <a:endParaRPr lang="fa-IR" altLang="fa-IR" smtClean="0"/>
          </a:p>
        </p:txBody>
      </p:sp>
    </p:spTree>
    <p:extLst>
      <p:ext uri="{BB962C8B-B14F-4D97-AF65-F5344CB8AC3E}">
        <p14:creationId xmlns:p14="http://schemas.microsoft.com/office/powerpoint/2010/main" val="549129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6B9C27-3F6E-4D06-9CD5-8D955C28E506}" type="slidenum">
              <a:rPr lang="fa-IR" smtClean="0"/>
              <a:pPr>
                <a:defRPr/>
              </a:pPr>
              <a:t>48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95290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DFB8A-5C11-4110-B214-F99C333C4FE8}" type="datetime8">
              <a:rPr lang="fa-IR"/>
              <a:pPr>
                <a:defRPr/>
              </a:pPr>
              <a:t>دسامبر 17، 14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6C645-9F01-418E-8770-CD30A257E261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40050455"/>
      </p:ext>
    </p:extLst>
  </p:cSld>
  <p:clrMapOvr>
    <a:masterClrMapping/>
  </p:clrMapOvr>
  <p:transition spd="slow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A496D-AA74-498F-A7D8-1B7B6A5609EB}" type="datetime8">
              <a:rPr lang="fa-IR"/>
              <a:pPr>
                <a:defRPr/>
              </a:pPr>
              <a:t>دسامبر 17، 14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135DD-6A1D-4BB4-9E9D-96E90EE6BBF7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84218570"/>
      </p:ext>
    </p:extLst>
  </p:cSld>
  <p:clrMapOvr>
    <a:masterClrMapping/>
  </p:clrMapOvr>
  <p:transition spd="slow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96144-DA0D-430B-9967-F6A9890AE42D}" type="datetime8">
              <a:rPr lang="fa-IR"/>
              <a:pPr>
                <a:defRPr/>
              </a:pPr>
              <a:t>دسامبر 17، 14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E20A9-2FF1-49E7-8D73-C4A0E1ABBA70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98203464"/>
      </p:ext>
    </p:extLst>
  </p:cSld>
  <p:clrMapOvr>
    <a:masterClrMapping/>
  </p:clrMapOvr>
  <p:transition spd="slow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E0BF9-DA08-4EB8-A76D-7229A272FD61}" type="datetime8">
              <a:rPr lang="fa-IR"/>
              <a:pPr>
                <a:defRPr/>
              </a:pPr>
              <a:t>دسامبر 17، 14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17117-5E9A-4841-A93F-3677680830CC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35248006"/>
      </p:ext>
    </p:extLst>
  </p:cSld>
  <p:clrMapOvr>
    <a:masterClrMapping/>
  </p:clrMapOvr>
  <p:transition spd="slow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C8BB9-5316-435C-B39D-120241C96CF9}" type="datetime8">
              <a:rPr lang="fa-IR"/>
              <a:pPr>
                <a:defRPr/>
              </a:pPr>
              <a:t>دسامبر 17، 14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52378-BFE4-4E99-B0B3-B264EF872C95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21032864"/>
      </p:ext>
    </p:extLst>
  </p:cSld>
  <p:clrMapOvr>
    <a:masterClrMapping/>
  </p:clrMapOvr>
  <p:transition spd="slow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D94FC-F31E-434A-A66D-333BBEE78FDE}" type="datetime8">
              <a:rPr lang="fa-IR"/>
              <a:pPr>
                <a:defRPr/>
              </a:pPr>
              <a:t>دسامبر 17، 14</a:t>
            </a:fld>
            <a:endParaRPr lang="fa-I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0F9B0-E8BE-47E7-92F5-5770D5345845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80928873"/>
      </p:ext>
    </p:extLst>
  </p:cSld>
  <p:clrMapOvr>
    <a:masterClrMapping/>
  </p:clrMapOvr>
  <p:transition spd="slow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44F24-2A6F-4674-A186-1E13240BBA46}" type="datetime8">
              <a:rPr lang="fa-IR"/>
              <a:pPr>
                <a:defRPr/>
              </a:pPr>
              <a:t>دسامبر 17، 14</a:t>
            </a:fld>
            <a:endParaRPr lang="fa-I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88BF1-6B5A-4F35-8285-1C3D82A3A31B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59317343"/>
      </p:ext>
    </p:extLst>
  </p:cSld>
  <p:clrMapOvr>
    <a:masterClrMapping/>
  </p:clrMapOvr>
  <p:transition spd="slow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3E339-4857-497F-91CD-5634E465519B}" type="datetime8">
              <a:rPr lang="fa-IR"/>
              <a:pPr>
                <a:defRPr/>
              </a:pPr>
              <a:t>دسامبر 17، 14</a:t>
            </a:fld>
            <a:endParaRPr lang="fa-I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67CB9-19F2-42C4-A551-8FBF6CC06D22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68848639"/>
      </p:ext>
    </p:extLst>
  </p:cSld>
  <p:clrMapOvr>
    <a:masterClrMapping/>
  </p:clrMapOvr>
  <p:transition spd="slow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88955-7B1D-4F9B-AE94-A1E3C8A35F84}" type="datetime8">
              <a:rPr lang="fa-IR"/>
              <a:pPr>
                <a:defRPr/>
              </a:pPr>
              <a:t>دسامبر 17، 14</a:t>
            </a:fld>
            <a:endParaRPr lang="fa-I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75063-D62E-4408-9FE0-FC2B99D344E6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51193806"/>
      </p:ext>
    </p:extLst>
  </p:cSld>
  <p:clrMapOvr>
    <a:masterClrMapping/>
  </p:clrMapOvr>
  <p:transition spd="slow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650F6-43CF-4A96-A3EF-D7265B5DAE2E}" type="datetime8">
              <a:rPr lang="fa-IR"/>
              <a:pPr>
                <a:defRPr/>
              </a:pPr>
              <a:t>دسامبر 17، 14</a:t>
            </a:fld>
            <a:endParaRPr lang="fa-I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DF06F-CB29-4490-A2BF-E6F1894802F1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0124743"/>
      </p:ext>
    </p:extLst>
  </p:cSld>
  <p:clrMapOvr>
    <a:masterClrMapping/>
  </p:clrMapOvr>
  <p:transition spd="slow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a-I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86EA7-FA98-4E6C-B914-EF9A6F482F1F}" type="datetime8">
              <a:rPr lang="fa-IR"/>
              <a:pPr>
                <a:defRPr/>
              </a:pPr>
              <a:t>دسامبر 17، 14</a:t>
            </a:fld>
            <a:endParaRPr lang="fa-I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25D05-D745-41A2-86C5-FC2DB5FB5CED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69877908"/>
      </p:ext>
    </p:extLst>
  </p:cSld>
  <p:clrMapOvr>
    <a:masterClrMapping/>
  </p:clrMapOvr>
  <p:transition spd="slow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5">
                <a:lumMod val="5000"/>
                <a:lumOff val="95000"/>
              </a:schemeClr>
            </a:gs>
            <a:gs pos="100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a-I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a-IR" smtClean="0"/>
              <a:t>Click to edit Master text styles</a:t>
            </a:r>
          </a:p>
          <a:p>
            <a:pPr lvl="1"/>
            <a:r>
              <a:rPr lang="en-US" altLang="fa-IR" smtClean="0"/>
              <a:t>Second level</a:t>
            </a:r>
          </a:p>
          <a:p>
            <a:pPr lvl="2"/>
            <a:r>
              <a:rPr lang="en-US" altLang="fa-IR" smtClean="0"/>
              <a:t>Third level</a:t>
            </a:r>
          </a:p>
          <a:p>
            <a:pPr lvl="3"/>
            <a:r>
              <a:rPr lang="en-US" altLang="fa-IR" smtClean="0"/>
              <a:t>Fourth level</a:t>
            </a:r>
          </a:p>
          <a:p>
            <a:pPr lvl="4"/>
            <a:r>
              <a:rPr lang="en-US" altLang="fa-I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6D05ACA-36A9-4440-B700-67444E5AAEC8}" type="datetime8">
              <a:rPr lang="fa-IR"/>
              <a:pPr>
                <a:defRPr/>
              </a:pPr>
              <a:t>دسامبر 17، 14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2CBE4B0-6D4A-4BC1-BB64-F4AE9BFBA4A0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ircle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917117-5E9A-4841-A93F-3677680830CC}" type="slidenum">
              <a:rPr lang="fa-IR" smtClean="0"/>
              <a:pPr>
                <a:defRPr/>
              </a:pPr>
              <a:t>1</a:t>
            </a:fld>
            <a:endParaRPr lang="fa-IR"/>
          </a:p>
        </p:txBody>
      </p:sp>
      <p:sp>
        <p:nvSpPr>
          <p:cNvPr id="6" name="Title 1"/>
          <p:cNvSpPr>
            <a:spLocks noGrp="1"/>
          </p:cNvSpPr>
          <p:nvPr>
            <p:ph idx="1"/>
          </p:nvPr>
        </p:nvSpPr>
        <p:spPr>
          <a:xfrm>
            <a:off x="251520" y="404664"/>
            <a:ext cx="8435280" cy="5951686"/>
          </a:xfrm>
        </p:spPr>
        <p:txBody>
          <a:bodyPr/>
          <a:lstStyle/>
          <a:p>
            <a:pPr marL="0" indent="0" algn="ctr">
              <a:buNone/>
              <a:defRPr/>
            </a:pPr>
            <a:endParaRPr lang="fa-IR" sz="4800" dirty="0" smtClean="0">
              <a:solidFill>
                <a:schemeClr val="accent3">
                  <a:lumMod val="50000"/>
                </a:schemeClr>
              </a:solidFill>
              <a:cs typeface="B Lotus" panose="00000400000000000000" pitchFamily="2" charset="-78"/>
            </a:endParaRPr>
          </a:p>
          <a:p>
            <a:pPr marL="0" indent="0" algn="ctr">
              <a:buNone/>
              <a:defRPr/>
            </a:pPr>
            <a:r>
              <a:rPr lang="fa-IR" sz="4800" dirty="0" smtClean="0">
                <a:cs typeface="B Lotus" panose="00000400000000000000" pitchFamily="2" charset="-78"/>
              </a:rPr>
              <a:t>کاربردهای اصطلاح‌نامه در</a:t>
            </a:r>
          </a:p>
          <a:p>
            <a:pPr marL="0" indent="0" algn="ctr">
              <a:buNone/>
              <a:defRPr/>
            </a:pPr>
            <a:endParaRPr lang="fa-IR" sz="4800" b="1" dirty="0" smtClean="0">
              <a:solidFill>
                <a:srgbClr val="0070C0"/>
              </a:solidFill>
              <a:cs typeface="B Lotus" panose="00000400000000000000" pitchFamily="2" charset="-78"/>
            </a:endParaRPr>
          </a:p>
          <a:p>
            <a:pPr marL="0" indent="0" algn="ctr">
              <a:buNone/>
              <a:defRPr/>
            </a:pPr>
            <a:r>
              <a:rPr lang="fa-IR" sz="4800" b="1" dirty="0" smtClean="0">
                <a:solidFill>
                  <a:srgbClr val="0070C0"/>
                </a:solidFill>
                <a:cs typeface="B Lotus" panose="00000400000000000000" pitchFamily="2" charset="-78"/>
              </a:rPr>
              <a:t>آموزش</a:t>
            </a:r>
            <a:r>
              <a:rPr lang="fa-IR" sz="4800" dirty="0" smtClean="0">
                <a:solidFill>
                  <a:srgbClr val="00B0F0"/>
                </a:solidFill>
                <a:cs typeface="B Lotus" panose="00000400000000000000" pitchFamily="2" charset="-78"/>
              </a:rPr>
              <a:t> </a:t>
            </a:r>
          </a:p>
          <a:p>
            <a:pPr marL="0" indent="0" algn="ctr">
              <a:buNone/>
              <a:defRPr/>
            </a:pPr>
            <a:r>
              <a:rPr lang="fa-IR" sz="4800" dirty="0" smtClean="0">
                <a:solidFill>
                  <a:schemeClr val="accent3">
                    <a:lumMod val="50000"/>
                  </a:schemeClr>
                </a:solidFill>
                <a:cs typeface="B Lotus" panose="00000400000000000000" pitchFamily="2" charset="-78"/>
              </a:rPr>
              <a:t>و </a:t>
            </a:r>
          </a:p>
          <a:p>
            <a:pPr marL="0" indent="0" algn="ctr">
              <a:buNone/>
              <a:defRPr/>
            </a:pPr>
            <a:r>
              <a:rPr lang="fa-IR" sz="4800" b="1" dirty="0" smtClean="0">
                <a:solidFill>
                  <a:srgbClr val="0070C0"/>
                </a:solidFill>
                <a:cs typeface="B Lotus" panose="00000400000000000000" pitchFamily="2" charset="-78"/>
              </a:rPr>
              <a:t>تحلیل </a:t>
            </a:r>
            <a:r>
              <a:rPr lang="fa-IR" sz="4800" b="1" dirty="0">
                <a:solidFill>
                  <a:srgbClr val="0070C0"/>
                </a:solidFill>
                <a:cs typeface="B Lotus" panose="00000400000000000000" pitchFamily="2" charset="-78"/>
              </a:rPr>
              <a:t>اطلاعات</a:t>
            </a:r>
            <a:r>
              <a:rPr lang="fa-IR" sz="5400" dirty="0" smtClean="0">
                <a:solidFill>
                  <a:srgbClr val="00B050"/>
                </a:solidFill>
                <a:cs typeface="B Lotus" panose="00000400000000000000" pitchFamily="2" charset="-78"/>
              </a:rPr>
              <a:t/>
            </a:r>
            <a:br>
              <a:rPr lang="fa-IR" sz="5400" dirty="0" smtClean="0">
                <a:solidFill>
                  <a:srgbClr val="00B050"/>
                </a:solidFill>
                <a:cs typeface="B Lotus" panose="00000400000000000000" pitchFamily="2" charset="-78"/>
              </a:rPr>
            </a:br>
            <a:endParaRPr lang="fa-IR" sz="5400" dirty="0"/>
          </a:p>
        </p:txBody>
      </p:sp>
    </p:spTree>
    <p:extLst>
      <p:ext uri="{BB962C8B-B14F-4D97-AF65-F5344CB8AC3E}">
        <p14:creationId xmlns:p14="http://schemas.microsoft.com/office/powerpoint/2010/main" val="67871995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fa-IR" altLang="fa-IR" sz="2800" b="1" dirty="0">
                <a:solidFill>
                  <a:schemeClr val="accent3">
                    <a:lumMod val="50000"/>
                  </a:schemeClr>
                </a:solidFill>
                <a:cs typeface="B Lotus" panose="00000400000000000000" pitchFamily="2" charset="-78"/>
              </a:rPr>
              <a:t>بخشهای مختلف </a:t>
            </a:r>
            <a:r>
              <a:rPr lang="fa-IR" altLang="fa-IR" sz="2800" b="1" dirty="0" smtClean="0">
                <a:solidFill>
                  <a:schemeClr val="accent3">
                    <a:lumMod val="50000"/>
                  </a:schemeClr>
                </a:solidFill>
                <a:cs typeface="B Lotus" panose="00000400000000000000" pitchFamily="2" charset="-78"/>
              </a:rPr>
              <a:t>اصطلاح‌نامه (</a:t>
            </a:r>
            <a:r>
              <a:rPr lang="fa-IR" altLang="fa-IR" sz="2800" b="1" dirty="0">
                <a:solidFill>
                  <a:schemeClr val="accent3">
                    <a:lumMod val="50000"/>
                  </a:schemeClr>
                </a:solidFill>
                <a:cs typeface="B Lotus" panose="00000400000000000000" pitchFamily="2" charset="-78"/>
              </a:rPr>
              <a:t>خروجی نرم افزار)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095928" cy="58847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917117-5E9A-4841-A93F-3677680830CC}" type="slidenum">
              <a:rPr lang="fa-IR" smtClean="0"/>
              <a:pPr>
                <a:defRPr/>
              </a:pPr>
              <a:t>10</a:t>
            </a:fld>
            <a:endParaRPr lang="fa-IR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23528" y="836713"/>
            <a:ext cx="8229600" cy="588476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ct val="0"/>
              </a:spcBef>
              <a:buFontTx/>
              <a:buNone/>
            </a:pPr>
            <a:r>
              <a:rPr lang="fa-IR" altLang="fa-IR" sz="2400" b="1" dirty="0" smtClean="0">
                <a:solidFill>
                  <a:srgbClr val="FF0000"/>
                </a:solidFill>
                <a:cs typeface="B Lotus" panose="00000400000000000000" pitchFamily="2" charset="-78"/>
              </a:rPr>
              <a:t>نمایه </a:t>
            </a:r>
            <a:r>
              <a:rPr lang="fa-IR" altLang="fa-IR" sz="2400" b="1" dirty="0">
                <a:solidFill>
                  <a:srgbClr val="FF0000"/>
                </a:solidFill>
                <a:cs typeface="B Lotus" panose="00000400000000000000" pitchFamily="2" charset="-78"/>
              </a:rPr>
              <a:t>واژگان</a:t>
            </a:r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16" y="1327497"/>
            <a:ext cx="7835024" cy="5211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517405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0" y="981075"/>
            <a:ext cx="9036496" cy="5740400"/>
          </a:xfrm>
        </p:spPr>
        <p:txBody>
          <a:bodyPr/>
          <a:lstStyle/>
          <a:p>
            <a:pPr marL="0" indent="0">
              <a:buNone/>
            </a:pPr>
            <a:endParaRPr lang="fa-IR" altLang="fa-IR" sz="2800" b="1" dirty="0" smtClean="0">
              <a:solidFill>
                <a:srgbClr val="000000"/>
              </a:solidFill>
              <a:cs typeface="B Lotus" panose="00000400000000000000" pitchFamily="2" charset="-78"/>
            </a:endParaRPr>
          </a:p>
          <a:p>
            <a:pPr marL="514350" indent="-514350">
              <a:buFont typeface="+mj-lt"/>
              <a:buAutoNum type="arabicPeriod"/>
            </a:pPr>
            <a:r>
              <a:rPr lang="fa-IR" altLang="fa-IR" sz="2800" b="1" dirty="0">
                <a:cs typeface="B Lotus" panose="00000400000000000000" pitchFamily="2" charset="-78"/>
              </a:rPr>
              <a:t>بازیابی اطلاعات                    </a:t>
            </a:r>
            <a:r>
              <a:rPr lang="fa-IR" altLang="fa-IR" sz="2800" b="1" dirty="0" smtClean="0">
                <a:cs typeface="B Lotus" panose="00000400000000000000" pitchFamily="2" charset="-78"/>
              </a:rPr>
              <a:t>    </a:t>
            </a:r>
            <a:r>
              <a:rPr lang="fa-IR" altLang="fa-IR" sz="2400" b="1" dirty="0" smtClean="0">
                <a:cs typeface="B Lotus" panose="00000400000000000000" pitchFamily="2" charset="-78"/>
              </a:rPr>
              <a:t>بانک </a:t>
            </a:r>
            <a:r>
              <a:rPr lang="fa-IR" altLang="fa-IR" sz="2400" b="1" dirty="0">
                <a:cs typeface="B Lotus" panose="00000400000000000000" pitchFamily="2" charset="-78"/>
              </a:rPr>
              <a:t>های اطلاعات و اینترنت و ... </a:t>
            </a:r>
            <a:endParaRPr lang="fa-IR" altLang="fa-IR" sz="2800" b="1" dirty="0">
              <a:cs typeface="B Lotus" panose="00000400000000000000" pitchFamily="2" charset="-78"/>
            </a:endParaRPr>
          </a:p>
          <a:p>
            <a:pPr marL="514350" indent="-514350">
              <a:buFont typeface="+mj-lt"/>
              <a:buAutoNum type="arabicPeriod"/>
            </a:pPr>
            <a:endParaRPr lang="fa-IR" altLang="fa-IR" sz="2800" b="1" dirty="0" smtClean="0">
              <a:cs typeface="B Lotus" panose="00000400000000000000" pitchFamily="2" charset="-78"/>
            </a:endParaRPr>
          </a:p>
          <a:p>
            <a:pPr marL="514350" indent="-514350">
              <a:buFont typeface="+mj-lt"/>
              <a:buAutoNum type="arabicPeriod"/>
            </a:pPr>
            <a:r>
              <a:rPr lang="fa-IR" altLang="fa-IR" sz="2800" b="1" dirty="0">
                <a:cs typeface="B Lotus" panose="00000400000000000000" pitchFamily="2" charset="-78"/>
              </a:rPr>
              <a:t>سازماندهی اطلاعات              </a:t>
            </a:r>
            <a:r>
              <a:rPr lang="fa-IR" altLang="fa-IR" sz="2800" b="1" dirty="0" smtClean="0">
                <a:cs typeface="B Lotus" panose="00000400000000000000" pitchFamily="2" charset="-78"/>
              </a:rPr>
              <a:t>    </a:t>
            </a:r>
            <a:r>
              <a:rPr lang="fa-IR" altLang="fa-IR" sz="2400" b="1" dirty="0" smtClean="0">
                <a:cs typeface="B Lotus" panose="00000400000000000000" pitchFamily="2" charset="-78"/>
              </a:rPr>
              <a:t>نمایه </a:t>
            </a:r>
            <a:r>
              <a:rPr lang="fa-IR" altLang="fa-IR" sz="2400" b="1" dirty="0">
                <a:cs typeface="B Lotus" panose="00000400000000000000" pitchFamily="2" charset="-78"/>
              </a:rPr>
              <a:t>سازی واستاندارد کردن واژگان...</a:t>
            </a:r>
            <a:endParaRPr lang="fa-IR" altLang="fa-IR" sz="2800" b="1" dirty="0">
              <a:cs typeface="B Lotus" panose="00000400000000000000" pitchFamily="2" charset="-78"/>
            </a:endParaRPr>
          </a:p>
          <a:p>
            <a:pPr marL="514350" indent="-514350">
              <a:buFont typeface="+mj-lt"/>
              <a:buAutoNum type="arabicPeriod"/>
            </a:pPr>
            <a:endParaRPr lang="fa-IR" altLang="fa-IR" sz="2800" b="1" dirty="0" smtClean="0">
              <a:solidFill>
                <a:srgbClr val="000000"/>
              </a:solidFill>
              <a:cs typeface="B Lotus" panose="00000400000000000000" pitchFamily="2" charset="-78"/>
            </a:endParaRPr>
          </a:p>
          <a:p>
            <a:pPr marL="514350" indent="-514350">
              <a:buFont typeface="+mj-lt"/>
              <a:buAutoNum type="arabicPeriod"/>
            </a:pPr>
            <a:r>
              <a:rPr lang="fa-IR" altLang="fa-IR" sz="2800" b="1" dirty="0">
                <a:solidFill>
                  <a:srgbClr val="000000"/>
                </a:solidFill>
                <a:cs typeface="B Lotus" panose="00000400000000000000" pitchFamily="2" charset="-78"/>
              </a:rPr>
              <a:t>تولید هستان شناسی                </a:t>
            </a:r>
            <a:r>
              <a:rPr lang="fa-IR" altLang="fa-IR" sz="2800" b="1" dirty="0" smtClean="0">
                <a:solidFill>
                  <a:srgbClr val="000000"/>
                </a:solidFill>
                <a:cs typeface="B Lotus" panose="00000400000000000000" pitchFamily="2" charset="-78"/>
              </a:rPr>
              <a:t>     </a:t>
            </a:r>
            <a:r>
              <a:rPr lang="fa-IR" altLang="fa-IR" sz="2400" b="1" dirty="0" smtClean="0">
                <a:solidFill>
                  <a:srgbClr val="000000"/>
                </a:solidFill>
                <a:cs typeface="B Lotus" panose="00000400000000000000" pitchFamily="2" charset="-78"/>
              </a:rPr>
              <a:t>آنتولوژی </a:t>
            </a:r>
            <a:r>
              <a:rPr lang="fa-IR" altLang="fa-IR" sz="2400" b="1" dirty="0">
                <a:solidFill>
                  <a:srgbClr val="000000"/>
                </a:solidFill>
                <a:cs typeface="B Lotus" panose="00000400000000000000" pitchFamily="2" charset="-78"/>
              </a:rPr>
              <a:t>و وب معنایی ...</a:t>
            </a:r>
          </a:p>
          <a:p>
            <a:pPr marL="514350" indent="-514350">
              <a:buFont typeface="+mj-lt"/>
              <a:buAutoNum type="arabicPeriod"/>
            </a:pPr>
            <a:endParaRPr lang="fa-IR" altLang="fa-IR" sz="2800" b="1" dirty="0" smtClean="0">
              <a:solidFill>
                <a:srgbClr val="000000"/>
              </a:solidFill>
              <a:cs typeface="B Lotus" panose="00000400000000000000" pitchFamily="2" charset="-78"/>
            </a:endParaRPr>
          </a:p>
          <a:p>
            <a:pPr marL="514350" indent="-514350">
              <a:buFont typeface="+mj-lt"/>
              <a:buAutoNum type="arabicPeriod"/>
            </a:pPr>
            <a:r>
              <a:rPr lang="fa-IR" altLang="fa-IR" sz="2800" b="1" dirty="0">
                <a:solidFill>
                  <a:srgbClr val="FF0000"/>
                </a:solidFill>
                <a:cs typeface="B Lotus" panose="00000400000000000000" pitchFamily="2" charset="-78"/>
              </a:rPr>
              <a:t>آموزش</a:t>
            </a:r>
            <a:r>
              <a:rPr lang="fa-IR" altLang="fa-IR" sz="2800" dirty="0">
                <a:solidFill>
                  <a:srgbClr val="FF0000"/>
                </a:solidFill>
                <a:cs typeface="B Lotus" panose="00000400000000000000" pitchFamily="2" charset="-78"/>
              </a:rPr>
              <a:t>                                </a:t>
            </a:r>
            <a:r>
              <a:rPr lang="fa-IR" altLang="fa-IR" sz="2800" dirty="0" smtClean="0">
                <a:solidFill>
                  <a:srgbClr val="FF0000"/>
                </a:solidFill>
                <a:cs typeface="B Lotus" panose="00000400000000000000" pitchFamily="2" charset="-78"/>
              </a:rPr>
              <a:t>     </a:t>
            </a:r>
            <a:r>
              <a:rPr lang="fa-IR" altLang="fa-IR" sz="2400" b="1" dirty="0" smtClean="0">
                <a:solidFill>
                  <a:srgbClr val="FF0000"/>
                </a:solidFill>
                <a:cs typeface="B Lotus" panose="00000400000000000000" pitchFamily="2" charset="-78"/>
              </a:rPr>
              <a:t>تولید </a:t>
            </a:r>
            <a:r>
              <a:rPr lang="fa-IR" altLang="fa-IR" sz="2400" b="1" dirty="0">
                <a:solidFill>
                  <a:srgbClr val="FF0000"/>
                </a:solidFill>
                <a:cs typeface="B Lotus" panose="00000400000000000000" pitchFamily="2" charset="-78"/>
              </a:rPr>
              <a:t>محتوای آموزشی در قالبی جدید </a:t>
            </a:r>
            <a:r>
              <a:rPr lang="fa-IR" altLang="fa-IR" sz="2400" b="1" dirty="0" smtClean="0">
                <a:solidFill>
                  <a:srgbClr val="FF0000"/>
                </a:solidFill>
                <a:cs typeface="B Lotus" panose="00000400000000000000" pitchFamily="2" charset="-78"/>
              </a:rPr>
              <a:t>..</a:t>
            </a:r>
          </a:p>
          <a:p>
            <a:pPr marL="457200" indent="-457200">
              <a:buFont typeface="+mj-lt"/>
              <a:buAutoNum type="arabicPeriod"/>
            </a:pPr>
            <a:endParaRPr lang="fa-IR" altLang="fa-IR" sz="2400" dirty="0">
              <a:solidFill>
                <a:srgbClr val="FF0000"/>
              </a:solidFill>
              <a:cs typeface="B Lotus" panose="00000400000000000000" pitchFamily="2" charset="-78"/>
            </a:endParaRPr>
          </a:p>
          <a:p>
            <a:pPr marL="514350" indent="-514350">
              <a:buFont typeface="+mj-lt"/>
              <a:buAutoNum type="arabicPeriod"/>
            </a:pPr>
            <a:r>
              <a:rPr lang="fa-IR" altLang="fa-IR" sz="2800" b="1" dirty="0">
                <a:solidFill>
                  <a:srgbClr val="FF0000"/>
                </a:solidFill>
                <a:cs typeface="B Lotus" panose="00000400000000000000" pitchFamily="2" charset="-78"/>
              </a:rPr>
              <a:t>تحلیل اطلاعات                     </a:t>
            </a:r>
            <a:r>
              <a:rPr lang="fa-IR" altLang="fa-IR" sz="2800" b="1" dirty="0" smtClean="0">
                <a:solidFill>
                  <a:srgbClr val="FF0000"/>
                </a:solidFill>
                <a:cs typeface="B Lotus" panose="00000400000000000000" pitchFamily="2" charset="-78"/>
              </a:rPr>
              <a:t>    </a:t>
            </a:r>
            <a:r>
              <a:rPr lang="fa-IR" altLang="fa-IR" sz="2400" b="1" dirty="0" smtClean="0">
                <a:solidFill>
                  <a:srgbClr val="FF0000"/>
                </a:solidFill>
                <a:cs typeface="B Lotus" panose="00000400000000000000" pitchFamily="2" charset="-78"/>
              </a:rPr>
              <a:t>علم </a:t>
            </a:r>
            <a:r>
              <a:rPr lang="fa-IR" altLang="fa-IR" sz="2400" b="1" dirty="0">
                <a:solidFill>
                  <a:srgbClr val="FF0000"/>
                </a:solidFill>
                <a:cs typeface="B Lotus" panose="00000400000000000000" pitchFamily="2" charset="-78"/>
              </a:rPr>
              <a:t>سنجی و اینفوگرافیک ...</a:t>
            </a:r>
          </a:p>
          <a:p>
            <a:pPr marL="0" indent="0">
              <a:buNone/>
            </a:pPr>
            <a:endParaRPr lang="fa-IR" altLang="fa-IR" sz="2800" b="1" dirty="0" smtClean="0">
              <a:solidFill>
                <a:srgbClr val="000000"/>
              </a:solidFill>
              <a:cs typeface="B Lotus" panose="00000400000000000000" pitchFamily="2" charset="-78"/>
            </a:endParaRPr>
          </a:p>
          <a:p>
            <a:pPr marL="0" indent="0">
              <a:buNone/>
            </a:pPr>
            <a:endParaRPr lang="fa-IR" altLang="fa-IR" sz="2400" dirty="0" smtClean="0">
              <a:solidFill>
                <a:srgbClr val="000000"/>
              </a:solidFill>
              <a:cs typeface="B Lotus" panose="00000400000000000000" pitchFamily="2" charset="-78"/>
            </a:endParaRPr>
          </a:p>
          <a:p>
            <a:pPr marL="0" indent="0">
              <a:buNone/>
            </a:pPr>
            <a:endParaRPr lang="fa-IR" altLang="fa-IR" sz="2400" dirty="0" smtClean="0">
              <a:solidFill>
                <a:srgbClr val="000000"/>
              </a:solidFill>
              <a:cs typeface="B Lotus" panose="00000400000000000000" pitchFamily="2" charset="-78"/>
            </a:endParaRPr>
          </a:p>
          <a:p>
            <a:pPr marL="0" indent="0">
              <a:buNone/>
            </a:pPr>
            <a:endParaRPr lang="fa-IR" altLang="fa-IR" sz="2400" dirty="0" smtClean="0">
              <a:solidFill>
                <a:srgbClr val="000000"/>
              </a:solidFill>
              <a:cs typeface="B Lotus" panose="00000400000000000000" pitchFamily="2" charset="-78"/>
            </a:endParaRPr>
          </a:p>
          <a:p>
            <a:pPr marL="0" indent="0">
              <a:buNone/>
            </a:pPr>
            <a:endParaRPr lang="fa-IR" altLang="fa-IR" sz="2400" b="1" dirty="0" smtClean="0">
              <a:solidFill>
                <a:srgbClr val="FF0000"/>
              </a:solidFill>
              <a:cs typeface="B Lotus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D819BC-8972-42E7-86B0-F1B8839619D6}" type="slidenum">
              <a:rPr lang="fa-IR" smtClean="0"/>
              <a:pPr>
                <a:defRPr/>
              </a:pPr>
              <a:t>11</a:t>
            </a:fld>
            <a:endParaRPr lang="fa-IR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675963"/>
              </p:ext>
            </p:extLst>
          </p:nvPr>
        </p:nvGraphicFramePr>
        <p:xfrm>
          <a:off x="2771800" y="280473"/>
          <a:ext cx="4175125" cy="700602"/>
        </p:xfrm>
        <a:graphic>
          <a:graphicData uri="http://schemas.openxmlformats.org/drawingml/2006/table">
            <a:tbl>
              <a:tblPr rtl="1" bandRow="1">
                <a:tableStyleId>{5C22544A-7EE6-4342-B048-85BDC9FD1C3A}</a:tableStyleId>
              </a:tblPr>
              <a:tblGrid>
                <a:gridCol w="4175125"/>
              </a:tblGrid>
              <a:tr h="556860">
                <a:tc>
                  <a:txBody>
                    <a:bodyPr/>
                    <a:lstStyle/>
                    <a:p>
                      <a:pPr algn="ctr" rtl="1"/>
                      <a:r>
                        <a:rPr lang="fa-IR" altLang="fa-IR" sz="40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cs typeface="B Lotus" panose="00000400000000000000" pitchFamily="2" charset="-78"/>
                        </a:rPr>
                        <a:t>کاربردهای اصطلاح‌نامه</a:t>
                      </a:r>
                      <a:endParaRPr lang="fa-IR" sz="4000" b="1" dirty="0">
                        <a:solidFill>
                          <a:schemeClr val="accent3">
                            <a:lumMod val="50000"/>
                          </a:schemeClr>
                        </a:solidFill>
                        <a:cs typeface="B Lotus" panose="00000400000000000000" pitchFamily="2" charset="-78"/>
                      </a:endParaRPr>
                    </a:p>
                  </a:txBody>
                  <a:tcPr marL="91411" marR="91411" marT="45501" marB="45501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>
          <a:xfrm flipH="1">
            <a:off x="4951414" y="1700808"/>
            <a:ext cx="6477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4953001" y="2780928"/>
            <a:ext cx="6477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4951414" y="3789040"/>
            <a:ext cx="64928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5003800" y="4869160"/>
            <a:ext cx="64928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5005388" y="5805264"/>
            <a:ext cx="6477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6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6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184576"/>
          </a:xfrm>
        </p:spPr>
        <p:txBody>
          <a:bodyPr/>
          <a:lstStyle/>
          <a:p>
            <a:pPr marL="0" indent="0" algn="ctr">
              <a:buNone/>
            </a:pPr>
            <a:endParaRPr lang="fa-IR" sz="4400" dirty="0" smtClean="0"/>
          </a:p>
          <a:p>
            <a:pPr marL="0" indent="0" algn="ctr">
              <a:buNone/>
            </a:pPr>
            <a:r>
              <a:rPr lang="fa-IR" sz="4400" dirty="0"/>
              <a:t>کاربرد</a:t>
            </a:r>
          </a:p>
          <a:p>
            <a:pPr marL="0" indent="0" algn="ctr">
              <a:buNone/>
            </a:pPr>
            <a:r>
              <a:rPr lang="fa-IR" sz="4400" dirty="0" smtClean="0">
                <a:solidFill>
                  <a:srgbClr val="FF0000"/>
                </a:solidFill>
              </a:rPr>
              <a:t>اصطلاح نامه </a:t>
            </a:r>
          </a:p>
          <a:p>
            <a:pPr marL="0" indent="0" algn="ctr">
              <a:buNone/>
            </a:pPr>
            <a:r>
              <a:rPr lang="fa-IR" sz="4400" dirty="0" smtClean="0"/>
              <a:t>در</a:t>
            </a:r>
          </a:p>
          <a:p>
            <a:pPr marL="0" indent="0" algn="ctr">
              <a:buNone/>
            </a:pPr>
            <a:r>
              <a:rPr lang="fa-IR" sz="4400" dirty="0" smtClean="0"/>
              <a:t> </a:t>
            </a:r>
            <a:r>
              <a:rPr lang="fa-IR" sz="4400" dirty="0" smtClean="0">
                <a:solidFill>
                  <a:srgbClr val="FF0000"/>
                </a:solidFill>
              </a:rPr>
              <a:t>آموزش</a:t>
            </a:r>
            <a:endParaRPr lang="fa-IR" sz="44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917117-5E9A-4841-A93F-3677680830CC}" type="slidenum">
              <a:rPr lang="fa-IR" smtClean="0"/>
              <a:pPr>
                <a:defRPr/>
              </a:pPr>
              <a:t>12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9434598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FF0000"/>
                </a:solidFill>
              </a:rPr>
              <a:t>مشاهدات: </a:t>
            </a:r>
            <a:endParaRPr lang="fa-IR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859216" cy="3917031"/>
          </a:xfrm>
        </p:spPr>
        <p:txBody>
          <a:bodyPr/>
          <a:lstStyle/>
          <a:p>
            <a:endParaRPr lang="fa-IR" dirty="0" smtClean="0"/>
          </a:p>
          <a:p>
            <a:r>
              <a:rPr lang="fa-IR" sz="2800" dirty="0" smtClean="0">
                <a:solidFill>
                  <a:srgbClr val="0070C0"/>
                </a:solidFill>
              </a:rPr>
              <a:t>اغلب </a:t>
            </a:r>
            <a:r>
              <a:rPr lang="fa-IR" sz="2800" dirty="0">
                <a:solidFill>
                  <a:srgbClr val="0070C0"/>
                </a:solidFill>
              </a:rPr>
              <a:t>فراگيران به تجربه دريافته‌اند كه با طبقه‌بندي مطالب </a:t>
            </a:r>
            <a:br>
              <a:rPr lang="fa-IR" sz="2800" dirty="0">
                <a:solidFill>
                  <a:srgbClr val="0070C0"/>
                </a:solidFill>
              </a:rPr>
            </a:br>
            <a:r>
              <a:rPr lang="fa-IR" sz="2800" dirty="0">
                <a:solidFill>
                  <a:srgbClr val="0070C0"/>
                </a:solidFill>
              </a:rPr>
              <a:t>درسي به يادگيري بيشتر و سريعتري دست يافته‌اند</a:t>
            </a:r>
            <a:r>
              <a:rPr lang="fa-IR" sz="2800" dirty="0" smtClean="0">
                <a:solidFill>
                  <a:srgbClr val="0070C0"/>
                </a:solidFill>
              </a:rPr>
              <a:t>.</a:t>
            </a:r>
          </a:p>
          <a:p>
            <a:pPr marL="0" indent="0">
              <a:buNone/>
            </a:pPr>
            <a:endParaRPr lang="fa-IR" sz="2800" dirty="0" smtClean="0">
              <a:solidFill>
                <a:srgbClr val="0070C0"/>
              </a:solidFill>
            </a:endParaRPr>
          </a:p>
          <a:p>
            <a:r>
              <a:rPr lang="fa-IR" sz="2800" dirty="0" smtClean="0">
                <a:solidFill>
                  <a:srgbClr val="0070C0"/>
                </a:solidFill>
              </a:rPr>
              <a:t>به نظر می رسد قالب </a:t>
            </a:r>
            <a:r>
              <a:rPr lang="fa-IR" sz="2800" dirty="0">
                <a:solidFill>
                  <a:srgbClr val="0070C0"/>
                </a:solidFill>
              </a:rPr>
              <a:t>و چيدمان سنتي محتواي </a:t>
            </a:r>
            <a:r>
              <a:rPr lang="fa-IR" sz="2800" dirty="0" smtClean="0">
                <a:solidFill>
                  <a:srgbClr val="0070C0"/>
                </a:solidFill>
              </a:rPr>
              <a:t>آموزشي (</a:t>
            </a:r>
            <a:r>
              <a:rPr lang="fa-IR" sz="2800" dirty="0">
                <a:solidFill>
                  <a:srgbClr val="0070C0"/>
                </a:solidFill>
              </a:rPr>
              <a:t>متون كتابي موجود</a:t>
            </a:r>
            <a:r>
              <a:rPr lang="fa-IR" sz="2800" dirty="0" smtClean="0">
                <a:solidFill>
                  <a:srgbClr val="0070C0"/>
                </a:solidFill>
              </a:rPr>
              <a:t>) به </a:t>
            </a:r>
            <a:r>
              <a:rPr lang="fa-IR" sz="2800" dirty="0">
                <a:solidFill>
                  <a:srgbClr val="0070C0"/>
                </a:solidFill>
              </a:rPr>
              <a:t>تنهايي توان همسويي با وضعيتهاي جديد را ندارد.</a:t>
            </a:r>
          </a:p>
          <a:p>
            <a:pPr marL="0" indent="0">
              <a:buNone/>
            </a:pPr>
            <a:r>
              <a:rPr lang="fa-IR" dirty="0"/>
              <a:t/>
            </a:r>
            <a:br>
              <a:rPr lang="fa-IR" dirty="0"/>
            </a:b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917117-5E9A-4841-A93F-3677680830CC}" type="slidenum">
              <a:rPr lang="fa-IR" smtClean="0"/>
              <a:pPr>
                <a:defRPr/>
              </a:pPr>
              <a:t>13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2125905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2800" dirty="0" smtClean="0">
                <a:solidFill>
                  <a:prstClr val="black"/>
                </a:solidFill>
                <a:cs typeface="Arial" panose="020B0604020202020204" pitchFamily="34" charset="0"/>
              </a:rPr>
              <a:t>آیا تولید محتوای آموزشی در قالب اصطلاح نامه تصویری باعث افزایش یادگیری می شود؟</a:t>
            </a: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917117-5E9A-4841-A93F-3677680830CC}" type="slidenum">
              <a:rPr lang="fa-IR" smtClean="0"/>
              <a:pPr>
                <a:defRPr/>
              </a:pPr>
              <a:t>14</a:t>
            </a:fld>
            <a:endParaRPr lang="fa-IR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739141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Action Button: Help 5">
            <a:hlinkClick r:id="" action="ppaction://noaction" highlightClick="1"/>
          </p:cNvPr>
          <p:cNvSpPr/>
          <p:nvPr/>
        </p:nvSpPr>
        <p:spPr>
          <a:xfrm rot="20008602">
            <a:off x="5273396" y="2853650"/>
            <a:ext cx="826392" cy="756084"/>
          </a:xfrm>
          <a:prstGeom prst="actionButtonHelp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7403234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378" y="548680"/>
            <a:ext cx="8003232" cy="92211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a-IR" sz="3200" dirty="0" smtClean="0">
                <a:solidFill>
                  <a:srgbClr val="002060"/>
                </a:solidFill>
              </a:rPr>
              <a:t>حوزه فناوری اطلاعات و ارتباطات</a:t>
            </a:r>
            <a:endParaRPr lang="fa-IR" sz="32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194" y="1556793"/>
            <a:ext cx="8229600" cy="3600400"/>
          </a:xfrm>
        </p:spPr>
        <p:txBody>
          <a:bodyPr/>
          <a:lstStyle/>
          <a:p>
            <a:endParaRPr lang="fa-IR" sz="2400" dirty="0" smtClean="0"/>
          </a:p>
          <a:p>
            <a:endParaRPr lang="fa-IR" sz="2400" dirty="0"/>
          </a:p>
          <a:p>
            <a:r>
              <a:rPr lang="fa-IR" sz="2400" dirty="0" smtClean="0"/>
              <a:t>در جوامع </a:t>
            </a:r>
            <a:r>
              <a:rPr lang="fa-IR" sz="2400" dirty="0"/>
              <a:t>اطلاعاتی، </a:t>
            </a:r>
            <a:r>
              <a:rPr lang="fa-IR" sz="2400" dirty="0" smtClean="0">
                <a:solidFill>
                  <a:srgbClr val="00B0F0"/>
                </a:solidFill>
              </a:rPr>
              <a:t>رايانه</a:t>
            </a:r>
            <a:r>
              <a:rPr lang="fa-IR" sz="2400" dirty="0" smtClean="0"/>
              <a:t> و </a:t>
            </a:r>
            <a:r>
              <a:rPr lang="fa-IR" sz="2400" dirty="0">
                <a:solidFill>
                  <a:srgbClr val="00B0F0"/>
                </a:solidFill>
              </a:rPr>
              <a:t>اينترنت</a:t>
            </a:r>
            <a:r>
              <a:rPr lang="fa-IR" sz="2400" dirty="0"/>
              <a:t> نقش </a:t>
            </a:r>
            <a:r>
              <a:rPr lang="fa-IR" sz="2400" dirty="0" smtClean="0"/>
              <a:t>مهمی در </a:t>
            </a:r>
            <a:r>
              <a:rPr lang="fa-IR" sz="2400" dirty="0">
                <a:solidFill>
                  <a:srgbClr val="00B0F0"/>
                </a:solidFill>
              </a:rPr>
              <a:t>ارتباطات علمي </a:t>
            </a:r>
            <a:r>
              <a:rPr lang="fa-IR" sz="2400" dirty="0" smtClean="0"/>
              <a:t>دارند.</a:t>
            </a:r>
          </a:p>
          <a:p>
            <a:pPr marL="0" indent="0">
              <a:buNone/>
            </a:pPr>
            <a:endParaRPr lang="fa-IR" sz="2400" dirty="0" smtClean="0"/>
          </a:p>
          <a:p>
            <a:pPr marL="0" indent="0">
              <a:buNone/>
            </a:pPr>
            <a:endParaRPr lang="fa-IR" sz="2400" dirty="0" smtClean="0"/>
          </a:p>
          <a:p>
            <a:r>
              <a:rPr lang="fa-IR" sz="2400" dirty="0" smtClean="0"/>
              <a:t>اطلاعات </a:t>
            </a:r>
            <a:r>
              <a:rPr lang="fa-IR" sz="2400" dirty="0" smtClean="0">
                <a:solidFill>
                  <a:srgbClr val="00B0F0"/>
                </a:solidFill>
              </a:rPr>
              <a:t>تكراري</a:t>
            </a:r>
            <a:r>
              <a:rPr lang="fa-IR" sz="2400" dirty="0" smtClean="0"/>
              <a:t> و  </a:t>
            </a:r>
            <a:r>
              <a:rPr lang="fa-IR" sz="2400" dirty="0" smtClean="0">
                <a:solidFill>
                  <a:srgbClr val="00B0F0"/>
                </a:solidFill>
              </a:rPr>
              <a:t>نامرتبط</a:t>
            </a:r>
            <a:r>
              <a:rPr lang="fa-IR" sz="2400" dirty="0" smtClean="0"/>
              <a:t>   و </a:t>
            </a:r>
            <a:r>
              <a:rPr lang="fa-IR" sz="2400" dirty="0" smtClean="0">
                <a:solidFill>
                  <a:srgbClr val="00B0F0"/>
                </a:solidFill>
              </a:rPr>
              <a:t>محدوديت </a:t>
            </a:r>
            <a:r>
              <a:rPr lang="fa-IR" sz="2400" dirty="0">
                <a:solidFill>
                  <a:srgbClr val="00B0F0"/>
                </a:solidFill>
              </a:rPr>
              <a:t>زماني </a:t>
            </a:r>
            <a:r>
              <a:rPr lang="fa-IR" sz="2400" dirty="0" smtClean="0"/>
              <a:t>وضعيت </a:t>
            </a:r>
            <a:r>
              <a:rPr lang="fa-IR" sz="2400" dirty="0"/>
              <a:t>سر در گمي را براي </a:t>
            </a:r>
            <a:r>
              <a:rPr lang="fa-IR" sz="2400" dirty="0" smtClean="0"/>
              <a:t>فراگیر ايجاد </a:t>
            </a:r>
            <a:r>
              <a:rPr lang="fa-IR" sz="2400" dirty="0"/>
              <a:t>مي‌كند. </a:t>
            </a:r>
            <a:endParaRPr lang="fa-IR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917117-5E9A-4841-A93F-3677680830CC}" type="slidenum">
              <a:rPr lang="fa-IR" smtClean="0"/>
              <a:pPr>
                <a:defRPr/>
              </a:pPr>
              <a:t>15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2586293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076760"/>
            <a:ext cx="8622989" cy="5279590"/>
          </a:xfrm>
        </p:spPr>
        <p:txBody>
          <a:bodyPr/>
          <a:lstStyle/>
          <a:p>
            <a:pPr>
              <a:defRPr/>
            </a:pPr>
            <a:endParaRPr lang="fa-IR" sz="2000" dirty="0" smtClean="0">
              <a:solidFill>
                <a:srgbClr val="0070C0"/>
              </a:solidFill>
              <a:cs typeface="B Lotus" panose="00000400000000000000" pitchFamily="2" charset="-78"/>
            </a:endParaRPr>
          </a:p>
          <a:p>
            <a:pPr algn="just">
              <a:defRPr/>
            </a:pPr>
            <a:r>
              <a:rPr lang="ar-SA" sz="2400" dirty="0">
                <a:solidFill>
                  <a:schemeClr val="accent5">
                    <a:lumMod val="50000"/>
                  </a:schemeClr>
                </a:solidFill>
                <a:cs typeface="B Lotus" panose="00000400000000000000" pitchFamily="2" charset="-78"/>
              </a:rPr>
              <a:t>سهولت </a:t>
            </a:r>
            <a:r>
              <a:rPr lang="ar-SA" sz="2400" dirty="0" smtClean="0">
                <a:solidFill>
                  <a:schemeClr val="accent5">
                    <a:lumMod val="50000"/>
                  </a:schemeClr>
                </a:solidFill>
                <a:cs typeface="B Lotus" panose="00000400000000000000" pitchFamily="2" charset="-78"/>
              </a:rPr>
              <a:t>قرارگيري </a:t>
            </a:r>
            <a:r>
              <a:rPr lang="fa-IR" sz="2400" dirty="0" smtClean="0">
                <a:solidFill>
                  <a:schemeClr val="accent5">
                    <a:lumMod val="50000"/>
                  </a:schemeClr>
                </a:solidFill>
                <a:cs typeface="B Lotus" panose="00000400000000000000" pitchFamily="2" charset="-78"/>
              </a:rPr>
              <a:t>محتوای آموزشی </a:t>
            </a:r>
            <a:r>
              <a:rPr lang="ar-SA" sz="2400" dirty="0" smtClean="0">
                <a:solidFill>
                  <a:schemeClr val="accent5">
                    <a:lumMod val="50000"/>
                  </a:schemeClr>
                </a:solidFill>
                <a:cs typeface="B Lotus" panose="00000400000000000000" pitchFamily="2" charset="-78"/>
              </a:rPr>
              <a:t>بر </a:t>
            </a:r>
            <a:r>
              <a:rPr lang="ar-SA" sz="2400" dirty="0">
                <a:solidFill>
                  <a:schemeClr val="accent5">
                    <a:lumMod val="50000"/>
                  </a:schemeClr>
                </a:solidFill>
                <a:cs typeface="B Lotus" panose="00000400000000000000" pitchFamily="2" charset="-78"/>
              </a:rPr>
              <a:t>روي شبكه</a:t>
            </a:r>
            <a:r>
              <a:rPr lang="fa-IR" sz="2400" dirty="0">
                <a:solidFill>
                  <a:schemeClr val="accent5">
                    <a:lumMod val="50000"/>
                  </a:schemeClr>
                </a:solidFill>
                <a:cs typeface="B Lotus" panose="00000400000000000000" pitchFamily="2" charset="-78"/>
              </a:rPr>
              <a:t> </a:t>
            </a:r>
            <a:r>
              <a:rPr lang="ar-SA" sz="2400" dirty="0">
                <a:solidFill>
                  <a:schemeClr val="accent5">
                    <a:lumMod val="50000"/>
                  </a:schemeClr>
                </a:solidFill>
                <a:cs typeface="B Lotus" panose="00000400000000000000" pitchFamily="2" charset="-78"/>
              </a:rPr>
              <a:t>اينترنت</a:t>
            </a:r>
            <a:r>
              <a:rPr lang="fa-IR" sz="2400" dirty="0">
                <a:solidFill>
                  <a:schemeClr val="accent5">
                    <a:lumMod val="50000"/>
                  </a:schemeClr>
                </a:solidFill>
                <a:cs typeface="B Lotus" panose="00000400000000000000" pitchFamily="2" charset="-78"/>
              </a:rPr>
              <a:t> و </a:t>
            </a:r>
            <a:r>
              <a:rPr lang="fa-IR" sz="2400" dirty="0" smtClean="0">
                <a:solidFill>
                  <a:schemeClr val="accent5">
                    <a:lumMod val="50000"/>
                  </a:schemeClr>
                </a:solidFill>
                <a:cs typeface="B Lotus" panose="00000400000000000000" pitchFamily="2" charset="-78"/>
              </a:rPr>
              <a:t>اینترانت (</a:t>
            </a:r>
            <a:r>
              <a:rPr lang="ar-SA" sz="2400" dirty="0" smtClean="0">
                <a:solidFill>
                  <a:srgbClr val="FF0000"/>
                </a:solidFill>
                <a:cs typeface="B Lotus" panose="00000400000000000000" pitchFamily="2" charset="-78"/>
              </a:rPr>
              <a:t>آموزش مجازي</a:t>
            </a:r>
            <a:r>
              <a:rPr lang="fa-IR" sz="2400" dirty="0" smtClean="0">
                <a:cs typeface="B Lotus" panose="00000400000000000000" pitchFamily="2" charset="-78"/>
              </a:rPr>
              <a:t>)</a:t>
            </a:r>
          </a:p>
          <a:p>
            <a:pPr marL="0" indent="0" algn="just">
              <a:buNone/>
              <a:defRPr/>
            </a:pPr>
            <a:endParaRPr lang="fa-IR" sz="2400" dirty="0" smtClean="0">
              <a:cs typeface="B Lotus" panose="00000400000000000000" pitchFamily="2" charset="-78"/>
            </a:endParaRPr>
          </a:p>
          <a:p>
            <a:pPr algn="just">
              <a:defRPr/>
            </a:pPr>
            <a:r>
              <a:rPr lang="ar-SA" sz="2400" dirty="0" smtClean="0">
                <a:solidFill>
                  <a:schemeClr val="accent5">
                    <a:lumMod val="50000"/>
                  </a:schemeClr>
                </a:solidFill>
                <a:cs typeface="B Lotus" panose="00000400000000000000" pitchFamily="2" charset="-78"/>
              </a:rPr>
              <a:t>سهولت </a:t>
            </a:r>
            <a:r>
              <a:rPr lang="ar-SA" sz="2400" dirty="0">
                <a:solidFill>
                  <a:schemeClr val="accent5">
                    <a:lumMod val="50000"/>
                  </a:schemeClr>
                </a:solidFill>
                <a:cs typeface="B Lotus" panose="00000400000000000000" pitchFamily="2" charset="-78"/>
              </a:rPr>
              <a:t>در جستجوي مطالب مرتبط در شبكه</a:t>
            </a:r>
            <a:r>
              <a:rPr lang="fa-IR" sz="2400" dirty="0">
                <a:solidFill>
                  <a:schemeClr val="accent5">
                    <a:lumMod val="50000"/>
                  </a:schemeClr>
                </a:solidFill>
                <a:cs typeface="B Lotus" panose="00000400000000000000" pitchFamily="2" charset="-78"/>
              </a:rPr>
              <a:t> </a:t>
            </a:r>
            <a:r>
              <a:rPr lang="fa-IR" sz="2400" dirty="0" smtClean="0">
                <a:solidFill>
                  <a:schemeClr val="accent5">
                    <a:lumMod val="50000"/>
                  </a:schemeClr>
                </a:solidFill>
                <a:cs typeface="B Lotus" panose="00000400000000000000" pitchFamily="2" charset="-78"/>
              </a:rPr>
              <a:t>اینترنت (</a:t>
            </a:r>
            <a:r>
              <a:rPr lang="fa-IR" sz="2400" dirty="0" smtClean="0">
                <a:solidFill>
                  <a:srgbClr val="FF0000"/>
                </a:solidFill>
                <a:cs typeface="B Lotus" panose="00000400000000000000" pitchFamily="2" charset="-78"/>
              </a:rPr>
              <a:t>هایپرلینک</a:t>
            </a:r>
            <a:r>
              <a:rPr lang="fa-IR" sz="2400" dirty="0" smtClean="0">
                <a:solidFill>
                  <a:schemeClr val="accent5">
                    <a:lumMod val="50000"/>
                  </a:schemeClr>
                </a:solidFill>
                <a:cs typeface="B Lotus" panose="00000400000000000000" pitchFamily="2" charset="-78"/>
              </a:rPr>
              <a:t>)</a:t>
            </a:r>
          </a:p>
          <a:p>
            <a:pPr marL="0" indent="0" algn="just">
              <a:buNone/>
              <a:defRPr/>
            </a:pPr>
            <a:endParaRPr lang="fa-IR" sz="2400" dirty="0">
              <a:solidFill>
                <a:schemeClr val="accent5">
                  <a:lumMod val="50000"/>
                </a:schemeClr>
              </a:solidFill>
              <a:cs typeface="B Lotus" panose="00000400000000000000" pitchFamily="2" charset="-78"/>
            </a:endParaRPr>
          </a:p>
          <a:p>
            <a:pPr algn="just">
              <a:defRPr/>
            </a:pPr>
            <a:r>
              <a:rPr lang="ar-SA" sz="2400" dirty="0">
                <a:solidFill>
                  <a:schemeClr val="accent5">
                    <a:lumMod val="50000"/>
                  </a:schemeClr>
                </a:solidFill>
                <a:cs typeface="B Lotus" panose="00000400000000000000" pitchFamily="2" charset="-78"/>
              </a:rPr>
              <a:t>امكان دسترسي سريع‌تر به مطالب مورد نظر با استفاده از انواع </a:t>
            </a:r>
            <a:r>
              <a:rPr lang="ar-SA" sz="2400" dirty="0" smtClean="0">
                <a:solidFill>
                  <a:schemeClr val="accent5">
                    <a:lumMod val="50000"/>
                  </a:schemeClr>
                </a:solidFill>
                <a:cs typeface="B Lotus" panose="00000400000000000000" pitchFamily="2" charset="-78"/>
              </a:rPr>
              <a:t>نمايه‌نامه‌ها</a:t>
            </a:r>
            <a:r>
              <a:rPr lang="fa-IR" sz="2400" dirty="0" smtClean="0">
                <a:solidFill>
                  <a:schemeClr val="accent5">
                    <a:lumMod val="50000"/>
                  </a:schemeClr>
                </a:solidFill>
                <a:cs typeface="B Lotus" panose="00000400000000000000" pitchFamily="2" charset="-78"/>
              </a:rPr>
              <a:t> (</a:t>
            </a:r>
            <a:r>
              <a:rPr lang="fa-IR" sz="2400" dirty="0" smtClean="0">
                <a:solidFill>
                  <a:srgbClr val="FF0000"/>
                </a:solidFill>
                <a:cs typeface="B Lotus" panose="00000400000000000000" pitchFamily="2" charset="-78"/>
              </a:rPr>
              <a:t>ایندکسها</a:t>
            </a:r>
            <a:r>
              <a:rPr lang="fa-IR" sz="2400" dirty="0" smtClean="0">
                <a:solidFill>
                  <a:schemeClr val="accent5">
                    <a:lumMod val="50000"/>
                  </a:schemeClr>
                </a:solidFill>
                <a:cs typeface="B Lotus" panose="00000400000000000000" pitchFamily="2" charset="-78"/>
              </a:rPr>
              <a:t>)</a:t>
            </a:r>
          </a:p>
          <a:p>
            <a:pPr marL="0" indent="0" algn="just">
              <a:buNone/>
              <a:defRPr/>
            </a:pPr>
            <a:endParaRPr lang="fa-IR" sz="2400" dirty="0">
              <a:solidFill>
                <a:schemeClr val="accent5">
                  <a:lumMod val="50000"/>
                </a:schemeClr>
              </a:solidFill>
              <a:cs typeface="B Lotus" panose="00000400000000000000" pitchFamily="2" charset="-78"/>
            </a:endParaRPr>
          </a:p>
          <a:p>
            <a:pPr algn="just">
              <a:defRPr/>
            </a:pPr>
            <a:r>
              <a:rPr lang="fa-IR" sz="2400" dirty="0" smtClean="0">
                <a:solidFill>
                  <a:schemeClr val="accent5">
                    <a:lumMod val="50000"/>
                  </a:schemeClr>
                </a:solidFill>
                <a:cs typeface="B Lotus" panose="00000400000000000000" pitchFamily="2" charset="-78"/>
              </a:rPr>
              <a:t>سهولت ارائه محتوای </a:t>
            </a:r>
            <a:r>
              <a:rPr lang="ar-SA" sz="2400" dirty="0" smtClean="0">
                <a:solidFill>
                  <a:schemeClr val="accent5">
                    <a:lumMod val="50000"/>
                  </a:schemeClr>
                </a:solidFill>
                <a:cs typeface="B Lotus" panose="00000400000000000000" pitchFamily="2" charset="-78"/>
              </a:rPr>
              <a:t>آموزشي به</a:t>
            </a:r>
            <a:r>
              <a:rPr lang="fa-IR" sz="2400" dirty="0" smtClean="0">
                <a:solidFill>
                  <a:schemeClr val="accent5">
                    <a:lumMod val="50000"/>
                  </a:schemeClr>
                </a:solidFill>
                <a:cs typeface="B Lotus" panose="00000400000000000000" pitchFamily="2" charset="-78"/>
              </a:rPr>
              <a:t> صورت </a:t>
            </a:r>
            <a:r>
              <a:rPr lang="ar-SA" sz="2400" dirty="0" smtClean="0">
                <a:solidFill>
                  <a:schemeClr val="accent5">
                    <a:lumMod val="50000"/>
                  </a:schemeClr>
                </a:solidFill>
                <a:cs typeface="B Lotus" panose="00000400000000000000" pitchFamily="2" charset="-78"/>
              </a:rPr>
              <a:t>چندرسانه‌اي</a:t>
            </a:r>
            <a:r>
              <a:rPr lang="fa-IR" sz="2400" dirty="0" smtClean="0">
                <a:solidFill>
                  <a:schemeClr val="accent5">
                    <a:lumMod val="50000"/>
                  </a:schemeClr>
                </a:solidFill>
                <a:cs typeface="B Lotus" panose="00000400000000000000" pitchFamily="2" charset="-78"/>
              </a:rPr>
              <a:t> (</a:t>
            </a:r>
            <a:r>
              <a:rPr lang="fa-IR" sz="2400" dirty="0" smtClean="0">
                <a:solidFill>
                  <a:srgbClr val="FF0000"/>
                </a:solidFill>
                <a:cs typeface="B Lotus" panose="00000400000000000000" pitchFamily="2" charset="-78"/>
              </a:rPr>
              <a:t>مالتی مدیا</a:t>
            </a:r>
            <a:r>
              <a:rPr lang="fa-IR" sz="2400" dirty="0" smtClean="0">
                <a:solidFill>
                  <a:schemeClr val="accent5">
                    <a:lumMod val="50000"/>
                  </a:schemeClr>
                </a:solidFill>
                <a:cs typeface="B Lotus" panose="00000400000000000000" pitchFamily="2" charset="-78"/>
              </a:rPr>
              <a:t>)</a:t>
            </a:r>
            <a:r>
              <a:rPr lang="ar-SA" sz="2400" dirty="0" smtClean="0">
                <a:solidFill>
                  <a:schemeClr val="accent5">
                    <a:lumMod val="50000"/>
                  </a:schemeClr>
                </a:solidFill>
                <a:cs typeface="B Lotus" panose="00000400000000000000" pitchFamily="2" charset="-78"/>
              </a:rPr>
              <a:t> </a:t>
            </a:r>
            <a:endParaRPr lang="fa-IR" sz="2400" dirty="0" smtClean="0">
              <a:solidFill>
                <a:schemeClr val="accent5">
                  <a:lumMod val="50000"/>
                </a:schemeClr>
              </a:solidFill>
              <a:cs typeface="B Lotus" panose="00000400000000000000" pitchFamily="2" charset="-78"/>
            </a:endParaRPr>
          </a:p>
          <a:p>
            <a:pPr marL="0" indent="0" algn="just">
              <a:buNone/>
              <a:defRPr/>
            </a:pPr>
            <a:endParaRPr lang="fa-IR" sz="2400" dirty="0" smtClean="0">
              <a:solidFill>
                <a:schemeClr val="accent5">
                  <a:lumMod val="50000"/>
                </a:schemeClr>
              </a:solidFill>
              <a:cs typeface="B Lotus" panose="00000400000000000000" pitchFamily="2" charset="-78"/>
            </a:endParaRPr>
          </a:p>
          <a:p>
            <a:pPr algn="just">
              <a:defRPr/>
            </a:pPr>
            <a:r>
              <a:rPr lang="fa-IR" sz="2400" dirty="0">
                <a:solidFill>
                  <a:schemeClr val="accent5">
                    <a:lumMod val="50000"/>
                  </a:schemeClr>
                </a:solidFill>
                <a:cs typeface="B Lotus" panose="00000400000000000000" pitchFamily="2" charset="-78"/>
              </a:rPr>
              <a:t>حشو زدایی و تندخوانی (</a:t>
            </a:r>
            <a:r>
              <a:rPr lang="fa-IR" sz="2400" dirty="0">
                <a:solidFill>
                  <a:srgbClr val="FF0000"/>
                </a:solidFill>
                <a:cs typeface="B Lotus" panose="00000400000000000000" pitchFamily="2" charset="-78"/>
              </a:rPr>
              <a:t>یادداشتهای دامنه – نقشه مفهومی</a:t>
            </a:r>
            <a:r>
              <a:rPr lang="fa-IR" sz="2400" dirty="0">
                <a:solidFill>
                  <a:schemeClr val="accent5">
                    <a:lumMod val="50000"/>
                  </a:schemeClr>
                </a:solidFill>
                <a:cs typeface="B Lotus" panose="00000400000000000000" pitchFamily="2" charset="-78"/>
              </a:rPr>
              <a:t>)</a:t>
            </a:r>
          </a:p>
          <a:p>
            <a:pPr algn="just">
              <a:defRPr/>
            </a:pPr>
            <a:endParaRPr lang="fa-IR" sz="2400" dirty="0" smtClean="0">
              <a:solidFill>
                <a:schemeClr val="accent5">
                  <a:lumMod val="50000"/>
                </a:schemeClr>
              </a:solidFill>
              <a:cs typeface="B Lotus" panose="00000400000000000000" pitchFamily="2" charset="-78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fa-I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C07D1C-8237-4363-8E17-044189C69B1D}" type="slidenum">
              <a:rPr lang="fa-IR" smtClean="0"/>
              <a:pPr>
                <a:defRPr/>
              </a:pPr>
              <a:t>16</a:t>
            </a:fld>
            <a:endParaRPr lang="fa-IR"/>
          </a:p>
        </p:txBody>
      </p:sp>
      <p:sp>
        <p:nvSpPr>
          <p:cNvPr id="30724" name="Rectangle 1"/>
          <p:cNvSpPr>
            <a:spLocks noChangeArrowheads="1"/>
          </p:cNvSpPr>
          <p:nvPr/>
        </p:nvSpPr>
        <p:spPr bwMode="auto">
          <a:xfrm>
            <a:off x="1763688" y="385501"/>
            <a:ext cx="6120680" cy="523220"/>
          </a:xfrm>
          <a:prstGeom prst="rect">
            <a:avLst/>
          </a:prstGeom>
          <a:ln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>
              <a:spcBef>
                <a:spcPct val="0"/>
              </a:spcBef>
              <a:buFontTx/>
              <a:buNone/>
              <a:defRPr/>
            </a:pPr>
            <a:r>
              <a:rPr lang="fa-IR" altLang="fa-IR" sz="2800" b="1" dirty="0" smtClean="0">
                <a:solidFill>
                  <a:srgbClr val="002060"/>
                </a:solidFill>
                <a:cs typeface="B Lotus" panose="00000400000000000000" pitchFamily="2" charset="-78"/>
              </a:rPr>
              <a:t>برخی از ویژگیهای یک </a:t>
            </a:r>
            <a:r>
              <a:rPr lang="fa-IR" altLang="fa-IR" sz="2800" b="1" dirty="0" smtClean="0">
                <a:solidFill>
                  <a:srgbClr val="FF0000"/>
                </a:solidFill>
                <a:cs typeface="B Lotus" panose="00000400000000000000" pitchFamily="2" charset="-78"/>
              </a:rPr>
              <a:t>اصطلاح نامه تصویری</a:t>
            </a:r>
            <a:endParaRPr lang="fa-IR" altLang="fa-IR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03072"/>
            <a:ext cx="7396336" cy="76470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a-IR" sz="3200" dirty="0" smtClean="0">
                <a:solidFill>
                  <a:srgbClr val="002060"/>
                </a:solidFill>
              </a:rPr>
              <a:t>حوزه روانشناسی یادگیری و فناوری آموزشی</a:t>
            </a:r>
            <a:endParaRPr lang="fa-IR" sz="32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46" y="1041285"/>
            <a:ext cx="8820472" cy="5865625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fa-IR" sz="2000" dirty="0" smtClean="0">
                <a:solidFill>
                  <a:srgbClr val="0070C0"/>
                </a:solidFill>
                <a:cs typeface="+mj-cs"/>
              </a:rPr>
              <a:t>يادگيري </a:t>
            </a:r>
            <a:r>
              <a:rPr lang="fa-IR" sz="2000" dirty="0">
                <a:solidFill>
                  <a:srgbClr val="0070C0"/>
                </a:solidFill>
                <a:cs typeface="+mj-cs"/>
              </a:rPr>
              <a:t>ناشي از شناخت، ادراك و بصيرت </a:t>
            </a:r>
            <a:r>
              <a:rPr lang="fa-IR" sz="2000" dirty="0" smtClean="0">
                <a:solidFill>
                  <a:srgbClr val="0070C0"/>
                </a:solidFill>
                <a:cs typeface="+mj-cs"/>
              </a:rPr>
              <a:t>است.</a:t>
            </a:r>
          </a:p>
          <a:p>
            <a:pPr algn="just">
              <a:lnSpc>
                <a:spcPct val="150000"/>
              </a:lnSpc>
            </a:pPr>
            <a:r>
              <a:rPr lang="fa-IR" sz="2000" dirty="0" smtClean="0">
                <a:solidFill>
                  <a:srgbClr val="00B050"/>
                </a:solidFill>
                <a:cs typeface="+mj-cs"/>
              </a:rPr>
              <a:t>يادگرفته‌هاي </a:t>
            </a:r>
            <a:r>
              <a:rPr lang="fa-IR" sz="2000" dirty="0">
                <a:solidFill>
                  <a:srgbClr val="00B050"/>
                </a:solidFill>
                <a:cs typeface="+mj-cs"/>
              </a:rPr>
              <a:t>جديد فرد با ساختهاي شناختي قبلي او تلفيق مي‌شود</a:t>
            </a:r>
            <a:r>
              <a:rPr lang="fa-IR" sz="2000" dirty="0" smtClean="0">
                <a:solidFill>
                  <a:srgbClr val="00B050"/>
                </a:solidFill>
                <a:cs typeface="+mj-cs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fa-IR" sz="2000" dirty="0" smtClean="0">
                <a:cs typeface="+mj-cs"/>
              </a:rPr>
              <a:t> </a:t>
            </a:r>
            <a:r>
              <a:rPr lang="fa-IR" sz="2000" dirty="0">
                <a:solidFill>
                  <a:schemeClr val="accent2"/>
                </a:solidFill>
                <a:cs typeface="+mj-cs"/>
              </a:rPr>
              <a:t>يادگيري زماني اتفاق مي‌افتد كه فراگير از مفاهيم پيش آموخته به مفاهيم جديد منتقل مي‌شود.</a:t>
            </a:r>
          </a:p>
          <a:p>
            <a:pPr algn="just">
              <a:lnSpc>
                <a:spcPct val="150000"/>
              </a:lnSpc>
            </a:pPr>
            <a:r>
              <a:rPr lang="fa-IR" sz="2000" dirty="0" smtClean="0">
                <a:solidFill>
                  <a:schemeClr val="accent6">
                    <a:lumMod val="75000"/>
                  </a:schemeClr>
                </a:solidFill>
                <a:cs typeface="+mj-cs"/>
              </a:rPr>
              <a:t>فرد </a:t>
            </a:r>
            <a:r>
              <a:rPr lang="fa-IR" sz="2000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براي حل مساله نيازمند درك روابط اساسي نهفته ميان اجزا و كل </a:t>
            </a:r>
            <a:r>
              <a:rPr lang="fa-IR" sz="2000" dirty="0" smtClean="0">
                <a:solidFill>
                  <a:schemeClr val="accent6">
                    <a:lumMod val="75000"/>
                  </a:schemeClr>
                </a:solidFill>
                <a:cs typeface="+mj-cs"/>
              </a:rPr>
              <a:t>است.</a:t>
            </a:r>
          </a:p>
          <a:p>
            <a:pPr algn="just">
              <a:lnSpc>
                <a:spcPct val="150000"/>
              </a:lnSpc>
            </a:pPr>
            <a:r>
              <a:rPr lang="fa-IR" sz="2000" dirty="0" smtClean="0">
                <a:solidFill>
                  <a:srgbClr val="7030A0"/>
                </a:solidFill>
                <a:cs typeface="+mj-cs"/>
              </a:rPr>
              <a:t>دانستن </a:t>
            </a:r>
            <a:r>
              <a:rPr lang="fa-IR" sz="2000" dirty="0">
                <a:solidFill>
                  <a:srgbClr val="7030A0"/>
                </a:solidFill>
                <a:cs typeface="+mj-cs"/>
              </a:rPr>
              <a:t>ساخت اساسي موضوع مورد مطالعه، فهم را آسان مي‌كند</a:t>
            </a:r>
            <a:r>
              <a:rPr lang="fa-IR" sz="2000" dirty="0" smtClean="0">
                <a:solidFill>
                  <a:srgbClr val="7030A0"/>
                </a:solidFill>
                <a:cs typeface="+mj-cs"/>
              </a:rPr>
              <a:t>.</a:t>
            </a:r>
            <a:r>
              <a:rPr lang="fa-IR" sz="2000" dirty="0">
                <a:solidFill>
                  <a:srgbClr val="7030A0"/>
                </a:solidFill>
                <a:cs typeface="+mj-cs"/>
              </a:rPr>
              <a:t> </a:t>
            </a:r>
            <a:endParaRPr lang="fa-IR" sz="2000" dirty="0" smtClean="0">
              <a:solidFill>
                <a:srgbClr val="7030A0"/>
              </a:solidFill>
              <a:cs typeface="+mj-cs"/>
            </a:endParaRPr>
          </a:p>
          <a:p>
            <a:pPr algn="just">
              <a:lnSpc>
                <a:spcPct val="150000"/>
              </a:lnSpc>
            </a:pPr>
            <a:r>
              <a:rPr lang="fa-IR" sz="2000" dirty="0" smtClean="0">
                <a:solidFill>
                  <a:srgbClr val="FF0000"/>
                </a:solidFill>
                <a:cs typeface="+mj-cs"/>
              </a:rPr>
              <a:t>دريافت </a:t>
            </a:r>
            <a:r>
              <a:rPr lang="fa-IR" sz="2000" dirty="0">
                <a:solidFill>
                  <a:srgbClr val="FF0000"/>
                </a:solidFill>
                <a:cs typeface="+mj-cs"/>
              </a:rPr>
              <a:t>رابطه اجزا با كل، موجب سهولت انتقال ‌شده و از پيچيدگي مفاهيم آموزشي مي‌كاهد</a:t>
            </a:r>
            <a:r>
              <a:rPr lang="fa-IR" sz="2000" dirty="0" smtClean="0">
                <a:solidFill>
                  <a:srgbClr val="FF0000"/>
                </a:solidFill>
                <a:cs typeface="+mj-cs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fa-IR" sz="2000" dirty="0" smtClean="0">
                <a:cs typeface="+mj-cs"/>
              </a:rPr>
              <a:t> </a:t>
            </a:r>
            <a:r>
              <a:rPr lang="fa-IR" sz="2000" dirty="0" smtClean="0">
                <a:solidFill>
                  <a:srgbClr val="002060"/>
                </a:solidFill>
                <a:cs typeface="+mj-cs"/>
              </a:rPr>
              <a:t>محتواي </a:t>
            </a:r>
            <a:r>
              <a:rPr lang="fa-IR" sz="2000" dirty="0">
                <a:solidFill>
                  <a:srgbClr val="002060"/>
                </a:solidFill>
                <a:cs typeface="+mj-cs"/>
              </a:rPr>
              <a:t>آموزشي </a:t>
            </a:r>
            <a:r>
              <a:rPr lang="fa-IR" sz="2000" dirty="0" smtClean="0">
                <a:solidFill>
                  <a:srgbClr val="002060"/>
                </a:solidFill>
                <a:cs typeface="+mj-cs"/>
              </a:rPr>
              <a:t>سازماندهي شده، </a:t>
            </a:r>
            <a:r>
              <a:rPr lang="fa-IR" sz="2000" dirty="0">
                <a:solidFill>
                  <a:srgbClr val="002060"/>
                </a:solidFill>
                <a:cs typeface="+mj-cs"/>
              </a:rPr>
              <a:t>بهتر و آسانتر در حافظه نگهداري </a:t>
            </a:r>
            <a:r>
              <a:rPr lang="fa-IR" sz="2000" dirty="0" smtClean="0">
                <a:solidFill>
                  <a:srgbClr val="002060"/>
                </a:solidFill>
                <a:cs typeface="+mj-cs"/>
              </a:rPr>
              <a:t>مي‌شوند.</a:t>
            </a:r>
          </a:p>
          <a:p>
            <a:pPr algn="just">
              <a:lnSpc>
                <a:spcPct val="150000"/>
              </a:lnSpc>
            </a:pPr>
            <a:r>
              <a:rPr lang="fa-IR" sz="2000" dirty="0" smtClean="0">
                <a:solidFill>
                  <a:srgbClr val="00B0F0"/>
                </a:solidFill>
                <a:cs typeface="+mj-cs"/>
              </a:rPr>
              <a:t>معلم به كمك ساخت یادگیری، میان دانش </a:t>
            </a:r>
            <a:r>
              <a:rPr lang="fa-IR" sz="2000" dirty="0">
                <a:solidFill>
                  <a:srgbClr val="00B0F0"/>
                </a:solidFill>
                <a:cs typeface="+mj-cs"/>
              </a:rPr>
              <a:t>مقدماتي و عالي رابطه برقرار </a:t>
            </a:r>
            <a:r>
              <a:rPr lang="fa-IR" sz="2000" dirty="0" smtClean="0">
                <a:solidFill>
                  <a:srgbClr val="00B0F0"/>
                </a:solidFill>
                <a:cs typeface="+mj-cs"/>
              </a:rPr>
              <a:t>می كند.</a:t>
            </a:r>
          </a:p>
          <a:p>
            <a:pPr algn="just">
              <a:lnSpc>
                <a:spcPct val="150000"/>
              </a:lnSpc>
            </a:pPr>
            <a:r>
              <a:rPr lang="fa-IR" sz="2000" dirty="0" smtClean="0">
                <a:solidFill>
                  <a:srgbClr val="00B050"/>
                </a:solidFill>
                <a:cs typeface="+mj-cs"/>
              </a:rPr>
              <a:t> </a:t>
            </a:r>
            <a:r>
              <a:rPr lang="fa-IR" sz="2000" dirty="0">
                <a:solidFill>
                  <a:srgbClr val="00B050"/>
                </a:solidFill>
                <a:cs typeface="+mj-cs"/>
              </a:rPr>
              <a:t>جزييات يك ساخت يادگيري فراموش </a:t>
            </a:r>
            <a:r>
              <a:rPr lang="fa-IR" sz="2000" dirty="0" smtClean="0">
                <a:solidFill>
                  <a:srgbClr val="00B050"/>
                </a:solidFill>
                <a:cs typeface="+mj-cs"/>
              </a:rPr>
              <a:t>مي‌شوند.</a:t>
            </a:r>
          </a:p>
          <a:p>
            <a:pPr algn="just">
              <a:lnSpc>
                <a:spcPct val="150000"/>
              </a:lnSpc>
            </a:pPr>
            <a:r>
              <a:rPr lang="fa-IR" sz="2000" dirty="0" smtClean="0">
                <a:solidFill>
                  <a:schemeClr val="accent2"/>
                </a:solidFill>
                <a:cs typeface="+mj-cs"/>
              </a:rPr>
              <a:t>نظام </a:t>
            </a:r>
            <a:r>
              <a:rPr lang="fa-IR" sz="2000" dirty="0">
                <a:solidFill>
                  <a:schemeClr val="accent2"/>
                </a:solidFill>
                <a:cs typeface="+mj-cs"/>
              </a:rPr>
              <a:t>مفهومي شبكه‌اي در ساخت ذهني فرد وجود دارد. </a:t>
            </a:r>
          </a:p>
          <a:p>
            <a:pPr algn="just">
              <a:lnSpc>
                <a:spcPct val="150000"/>
              </a:lnSpc>
            </a:pPr>
            <a:endParaRPr lang="fa-IR" sz="2000" dirty="0" smtClean="0">
              <a:solidFill>
                <a:schemeClr val="accent2"/>
              </a:solidFill>
              <a:cs typeface="+mj-cs"/>
            </a:endParaRPr>
          </a:p>
          <a:p>
            <a:pPr algn="just">
              <a:lnSpc>
                <a:spcPct val="150000"/>
              </a:lnSpc>
            </a:pPr>
            <a:endParaRPr lang="fa-IR" sz="2000" dirty="0" smtClean="0">
              <a:solidFill>
                <a:schemeClr val="accent2"/>
              </a:solidFill>
              <a:cs typeface="+mj-cs"/>
            </a:endParaRPr>
          </a:p>
          <a:p>
            <a:pPr marL="0" indent="0" algn="just">
              <a:buNone/>
            </a:pP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13929319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916832"/>
            <a:ext cx="8507288" cy="3960440"/>
          </a:xfrm>
        </p:spPr>
        <p:txBody>
          <a:bodyPr/>
          <a:lstStyle/>
          <a:p>
            <a:pPr marL="0" lvl="0" indent="0" algn="just">
              <a:buNone/>
              <a:defRPr/>
            </a:pPr>
            <a:endParaRPr lang="fa-IR" sz="2400" dirty="0">
              <a:solidFill>
                <a:srgbClr val="4BACC6">
                  <a:lumMod val="50000"/>
                </a:srgbClr>
              </a:solidFill>
              <a:cs typeface="B Lotus" panose="00000400000000000000" pitchFamily="2" charset="-78"/>
            </a:endParaRPr>
          </a:p>
          <a:p>
            <a:pPr lvl="0" algn="just">
              <a:defRPr/>
            </a:pPr>
            <a:r>
              <a:rPr lang="ar-SA" sz="2400" dirty="0" smtClean="0">
                <a:solidFill>
                  <a:srgbClr val="4BACC6">
                    <a:lumMod val="50000"/>
                  </a:srgbClr>
                </a:solidFill>
                <a:cs typeface="B Lotus" panose="00000400000000000000" pitchFamily="2" charset="-78"/>
              </a:rPr>
              <a:t>ارتباط </a:t>
            </a:r>
            <a:r>
              <a:rPr lang="fa-IR" sz="2400" dirty="0">
                <a:solidFill>
                  <a:srgbClr val="4BACC6">
                    <a:lumMod val="50000"/>
                  </a:srgbClr>
                </a:solidFill>
                <a:cs typeface="B Lotus" panose="00000400000000000000" pitchFamily="2" charset="-78"/>
              </a:rPr>
              <a:t>منطقی بین مطالب جدید </a:t>
            </a:r>
            <a:r>
              <a:rPr lang="ar-SA" sz="2400" dirty="0">
                <a:solidFill>
                  <a:srgbClr val="4BACC6">
                    <a:lumMod val="50000"/>
                  </a:srgbClr>
                </a:solidFill>
                <a:cs typeface="B Lotus" panose="00000400000000000000" pitchFamily="2" charset="-78"/>
              </a:rPr>
              <a:t>با مطالب پيش </a:t>
            </a:r>
            <a:r>
              <a:rPr lang="ar-SA" sz="2400" dirty="0" smtClean="0">
                <a:solidFill>
                  <a:srgbClr val="4BACC6">
                    <a:lumMod val="50000"/>
                  </a:srgbClr>
                </a:solidFill>
                <a:cs typeface="B Lotus" panose="00000400000000000000" pitchFamily="2" charset="-78"/>
              </a:rPr>
              <a:t>آموخته</a:t>
            </a:r>
            <a:r>
              <a:rPr lang="fa-IR" sz="2400" dirty="0" smtClean="0">
                <a:solidFill>
                  <a:srgbClr val="4BACC6">
                    <a:lumMod val="50000"/>
                  </a:srgbClr>
                </a:solidFill>
                <a:cs typeface="B Lotus" panose="00000400000000000000" pitchFamily="2" charset="-78"/>
              </a:rPr>
              <a:t> (</a:t>
            </a:r>
            <a:r>
              <a:rPr lang="fa-IR" sz="2400" dirty="0" smtClean="0">
                <a:solidFill>
                  <a:srgbClr val="FF0000"/>
                </a:solidFill>
                <a:cs typeface="B Lotus" panose="00000400000000000000" pitchFamily="2" charset="-78"/>
              </a:rPr>
              <a:t>نظام </a:t>
            </a:r>
            <a:r>
              <a:rPr lang="fa-IR" sz="2400" dirty="0">
                <a:solidFill>
                  <a:srgbClr val="FF0000"/>
                </a:solidFill>
                <a:cs typeface="B Lotus" panose="00000400000000000000" pitchFamily="2" charset="-78"/>
              </a:rPr>
              <a:t>سلسله مراتبی و ارجاعی</a:t>
            </a:r>
            <a:r>
              <a:rPr lang="fa-IR" sz="2400" dirty="0" smtClean="0">
                <a:solidFill>
                  <a:srgbClr val="4BACC6">
                    <a:lumMod val="50000"/>
                  </a:srgbClr>
                </a:solidFill>
                <a:cs typeface="B Lotus" panose="00000400000000000000" pitchFamily="2" charset="-78"/>
              </a:rPr>
              <a:t>)</a:t>
            </a:r>
          </a:p>
          <a:p>
            <a:pPr marL="0" lvl="0" indent="0" algn="just">
              <a:buNone/>
              <a:defRPr/>
            </a:pPr>
            <a:endParaRPr lang="en-US" sz="2400" dirty="0">
              <a:solidFill>
                <a:srgbClr val="4BACC6">
                  <a:lumMod val="50000"/>
                </a:srgbClr>
              </a:solidFill>
              <a:cs typeface="B Lotus" panose="00000400000000000000" pitchFamily="2" charset="-78"/>
            </a:endParaRPr>
          </a:p>
          <a:p>
            <a:pPr lvl="0" algn="just">
              <a:defRPr/>
            </a:pPr>
            <a:r>
              <a:rPr lang="fa-IR" sz="2400" dirty="0">
                <a:solidFill>
                  <a:srgbClr val="4BACC6">
                    <a:lumMod val="50000"/>
                  </a:srgbClr>
                </a:solidFill>
                <a:cs typeface="B Lotus" panose="00000400000000000000" pitchFamily="2" charset="-78"/>
              </a:rPr>
              <a:t>سهولت در انتقال مفاهيم به دلیل نظام ساخت </a:t>
            </a:r>
            <a:r>
              <a:rPr lang="fa-IR" sz="2400" dirty="0">
                <a:solidFill>
                  <a:prstClr val="black"/>
                </a:solidFill>
                <a:cs typeface="B Lotus" panose="00000400000000000000" pitchFamily="2" charset="-78"/>
              </a:rPr>
              <a:t>یافته (</a:t>
            </a:r>
            <a:r>
              <a:rPr lang="fa-IR" sz="2400" dirty="0">
                <a:solidFill>
                  <a:srgbClr val="FF0000"/>
                </a:solidFill>
                <a:cs typeface="B Lotus" panose="00000400000000000000" pitchFamily="2" charset="-78"/>
              </a:rPr>
              <a:t>تصاویر </a:t>
            </a:r>
            <a:r>
              <a:rPr lang="fa-IR" sz="2400" dirty="0" smtClean="0">
                <a:solidFill>
                  <a:srgbClr val="FF0000"/>
                </a:solidFill>
                <a:cs typeface="B Lotus" panose="00000400000000000000" pitchFamily="2" charset="-78"/>
              </a:rPr>
              <a:t>و </a:t>
            </a:r>
            <a:r>
              <a:rPr lang="fa-IR" sz="2400" dirty="0">
                <a:solidFill>
                  <a:srgbClr val="FF0000"/>
                </a:solidFill>
                <a:cs typeface="B Lotus" panose="00000400000000000000" pitchFamily="2" charset="-78"/>
              </a:rPr>
              <a:t>روابط وابسته</a:t>
            </a:r>
            <a:r>
              <a:rPr lang="fa-IR" sz="2400" dirty="0" smtClean="0">
                <a:solidFill>
                  <a:srgbClr val="4BACC6">
                    <a:lumMod val="50000"/>
                  </a:srgbClr>
                </a:solidFill>
                <a:cs typeface="B Lotus" panose="00000400000000000000" pitchFamily="2" charset="-78"/>
              </a:rPr>
              <a:t>)</a:t>
            </a:r>
          </a:p>
          <a:p>
            <a:pPr lvl="0" algn="just">
              <a:defRPr/>
            </a:pPr>
            <a:endParaRPr lang="fa-IR" sz="2400" dirty="0">
              <a:solidFill>
                <a:srgbClr val="4BACC6">
                  <a:lumMod val="50000"/>
                </a:srgbClr>
              </a:solidFill>
              <a:cs typeface="B Lotus" panose="00000400000000000000" pitchFamily="2" charset="-78"/>
            </a:endParaRPr>
          </a:p>
          <a:p>
            <a:pPr lvl="0" algn="just">
              <a:defRPr/>
            </a:pPr>
            <a:r>
              <a:rPr lang="ar-SA" sz="2400" dirty="0">
                <a:solidFill>
                  <a:srgbClr val="4BACC6">
                    <a:lumMod val="50000"/>
                  </a:srgbClr>
                </a:solidFill>
                <a:cs typeface="B Lotus" panose="00000400000000000000" pitchFamily="2" charset="-78"/>
              </a:rPr>
              <a:t>سهولت در اصلاح ساختار و محتوا متناسب با نيازهاي آموزشي </a:t>
            </a:r>
            <a:r>
              <a:rPr lang="fa-IR" sz="2400" dirty="0">
                <a:solidFill>
                  <a:srgbClr val="4BACC6">
                    <a:lumMod val="50000"/>
                  </a:srgbClr>
                </a:solidFill>
                <a:cs typeface="B Lotus" panose="00000400000000000000" pitchFamily="2" charset="-78"/>
              </a:rPr>
              <a:t>(</a:t>
            </a:r>
            <a:r>
              <a:rPr lang="fa-IR" sz="2400" dirty="0">
                <a:solidFill>
                  <a:srgbClr val="FF0000"/>
                </a:solidFill>
                <a:cs typeface="B Lotus" panose="00000400000000000000" pitchFamily="2" charset="-78"/>
              </a:rPr>
              <a:t>روز آمدی</a:t>
            </a:r>
            <a:r>
              <a:rPr lang="fa-IR" sz="2400" dirty="0" smtClean="0">
                <a:solidFill>
                  <a:srgbClr val="4BACC6">
                    <a:lumMod val="50000"/>
                  </a:srgbClr>
                </a:solidFill>
                <a:cs typeface="B Lotus" panose="00000400000000000000" pitchFamily="2" charset="-78"/>
              </a:rPr>
              <a:t>)</a:t>
            </a:r>
          </a:p>
          <a:p>
            <a:pPr lvl="0" algn="just">
              <a:defRPr/>
            </a:pPr>
            <a:endParaRPr lang="fa-IR" sz="2400" dirty="0">
              <a:solidFill>
                <a:srgbClr val="4BACC6">
                  <a:lumMod val="50000"/>
                </a:srgbClr>
              </a:solidFill>
              <a:cs typeface="B Lotus" panose="00000400000000000000" pitchFamily="2" charset="-78"/>
            </a:endParaRPr>
          </a:p>
          <a:p>
            <a:pPr lvl="0" algn="just">
              <a:defRPr/>
            </a:pPr>
            <a:r>
              <a:rPr lang="ar-SA" sz="2400" dirty="0">
                <a:solidFill>
                  <a:srgbClr val="4BACC6">
                    <a:lumMod val="50000"/>
                  </a:srgbClr>
                </a:solidFill>
                <a:cs typeface="B Lotus" panose="00000400000000000000" pitchFamily="2" charset="-78"/>
              </a:rPr>
              <a:t>رفتار </a:t>
            </a:r>
            <a:r>
              <a:rPr lang="fa-IR" sz="2400" dirty="0">
                <a:solidFill>
                  <a:srgbClr val="4BACC6">
                    <a:lumMod val="50000"/>
                  </a:srgbClr>
                </a:solidFill>
                <a:cs typeface="B Lotus" panose="00000400000000000000" pitchFamily="2" charset="-78"/>
              </a:rPr>
              <a:t>یادگیری </a:t>
            </a:r>
            <a:r>
              <a:rPr lang="ar-SA" sz="2400" dirty="0">
                <a:solidFill>
                  <a:srgbClr val="4BACC6">
                    <a:lumMod val="50000"/>
                  </a:srgbClr>
                </a:solidFill>
                <a:cs typeface="B Lotus" panose="00000400000000000000" pitchFamily="2" charset="-78"/>
              </a:rPr>
              <a:t>تعاملي</a:t>
            </a:r>
            <a:r>
              <a:rPr lang="fa-IR" sz="2400" dirty="0">
                <a:solidFill>
                  <a:srgbClr val="4BACC6">
                    <a:lumMod val="50000"/>
                  </a:srgbClr>
                </a:solidFill>
                <a:cs typeface="B Lotus" panose="00000400000000000000" pitchFamily="2" charset="-78"/>
              </a:rPr>
              <a:t> (</a:t>
            </a:r>
            <a:r>
              <a:rPr lang="fa-IR" sz="2400" dirty="0">
                <a:solidFill>
                  <a:srgbClr val="FF0000"/>
                </a:solidFill>
                <a:cs typeface="B Lotus" panose="00000400000000000000" pitchFamily="2" charset="-78"/>
              </a:rPr>
              <a:t>پرسشهای مبتنی بر شبکه مفهومی </a:t>
            </a:r>
            <a:r>
              <a:rPr lang="fa-IR" sz="2400" dirty="0">
                <a:solidFill>
                  <a:srgbClr val="4BACC6">
                    <a:lumMod val="50000"/>
                  </a:srgbClr>
                </a:solidFill>
                <a:cs typeface="B Lotus" panose="00000400000000000000" pitchFamily="2" charset="-78"/>
              </a:rPr>
              <a:t>)</a:t>
            </a:r>
          </a:p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917117-5E9A-4841-A93F-3677680830CC}" type="slidenum">
              <a:rPr lang="fa-IR" smtClean="0"/>
              <a:pPr>
                <a:defRPr/>
              </a:pPr>
              <a:t>18</a:t>
            </a:fld>
            <a:endParaRPr lang="fa-IR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ln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>
              <a:spcBef>
                <a:spcPct val="0"/>
              </a:spcBef>
              <a:buFontTx/>
              <a:buNone/>
              <a:defRPr/>
            </a:pPr>
            <a:r>
              <a:rPr lang="fa-IR" altLang="fa-IR" sz="2800" b="1" dirty="0" smtClean="0">
                <a:solidFill>
                  <a:srgbClr val="002060"/>
                </a:solidFill>
                <a:cs typeface="B Lotus" panose="00000400000000000000" pitchFamily="2" charset="-78"/>
              </a:rPr>
              <a:t>برخی از ویژگیهای یک </a:t>
            </a:r>
            <a:r>
              <a:rPr lang="fa-IR" altLang="fa-IR" sz="2800" b="1" dirty="0" smtClean="0">
                <a:solidFill>
                  <a:srgbClr val="FF0000"/>
                </a:solidFill>
                <a:cs typeface="B Lotus" panose="00000400000000000000" pitchFamily="2" charset="-78"/>
              </a:rPr>
              <a:t>اصطلاح نامه تصویری</a:t>
            </a:r>
            <a:endParaRPr lang="fa-IR" altLang="fa-I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8979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/>
          <a:lstStyle/>
          <a:p>
            <a:r>
              <a:rPr lang="fa-IR" dirty="0" smtClean="0">
                <a:solidFill>
                  <a:srgbClr val="FF0000"/>
                </a:solidFill>
              </a:rPr>
              <a:t>فرضیه: </a:t>
            </a:r>
            <a:endParaRPr lang="fa-IR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943" y="1844825"/>
            <a:ext cx="8229600" cy="2016223"/>
          </a:xfrm>
        </p:spPr>
        <p:txBody>
          <a:bodyPr/>
          <a:lstStyle/>
          <a:p>
            <a:pPr marL="0" indent="0" algn="ctr">
              <a:buNone/>
            </a:pPr>
            <a:r>
              <a:rPr lang="fa-IR" sz="2800" dirty="0" smtClean="0"/>
              <a:t>توليد محتواي آموزشي در قالب اصطلاحنامه تصویری</a:t>
            </a:r>
          </a:p>
          <a:p>
            <a:pPr marL="0" indent="0" algn="ctr">
              <a:buNone/>
            </a:pPr>
            <a:r>
              <a:rPr lang="fa-IR" sz="2800" dirty="0" smtClean="0"/>
              <a:t> موجب افزايش  یادگيري می شود. </a:t>
            </a:r>
          </a:p>
          <a:p>
            <a:pPr marL="0" indent="0" algn="ctr">
              <a:buNone/>
            </a:pPr>
            <a:endParaRPr lang="fa-IR" sz="2800" dirty="0" smtClean="0"/>
          </a:p>
          <a:p>
            <a:pPr marL="0" indent="0">
              <a:buNone/>
            </a:pPr>
            <a:endParaRPr lang="fa-I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917117-5E9A-4841-A93F-3677680830CC}" type="slidenum">
              <a:rPr lang="fa-IR" smtClean="0"/>
              <a:pPr>
                <a:defRPr/>
              </a:pPr>
              <a:t>19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5293001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3600" dirty="0" smtClean="0"/>
              <a:t>سوالات اصلی در مبحث اصطلاح‌نامه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917117-5E9A-4841-A93F-3677680830CC}" type="slidenum">
              <a:rPr lang="fa-IR" smtClean="0"/>
              <a:pPr>
                <a:defRPr/>
              </a:pPr>
              <a:t>2</a:t>
            </a:fld>
            <a:endParaRPr lang="fa-IR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endParaRPr lang="fa-IR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a-IR" sz="2800" b="1" dirty="0" smtClean="0">
                <a:solidFill>
                  <a:srgbClr val="FF0000"/>
                </a:solidFill>
                <a:cs typeface="B Lotus" panose="00000400000000000000" pitchFamily="2" charset="-78"/>
              </a:rPr>
              <a:t>اصطلاح‌نامه چیست؟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a-IR" sz="2800" b="1" dirty="0" smtClean="0">
                <a:solidFill>
                  <a:srgbClr val="FF0000"/>
                </a:solidFill>
                <a:cs typeface="B Lotus" panose="00000400000000000000" pitchFamily="2" charset="-78"/>
              </a:rPr>
              <a:t>کاربردهای اصطلاح‌نامه کدام است؟ </a:t>
            </a:r>
            <a:endParaRPr lang="fa-IR" sz="2800" b="1" dirty="0">
              <a:solidFill>
                <a:srgbClr val="FF0000"/>
              </a:solidFill>
              <a:cs typeface="B Lotus" panose="00000400000000000000" pitchFamily="2" charset="-78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a-IR" sz="2800" b="1" dirty="0" smtClean="0">
                <a:cs typeface="B Lotus" panose="00000400000000000000" pitchFamily="2" charset="-78"/>
              </a:rPr>
              <a:t>‌روش تدوین اصطلاح‌نامه چگونه است؟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a-IR" sz="2800" b="1" dirty="0" smtClean="0">
                <a:cs typeface="B Lotus" panose="00000400000000000000" pitchFamily="2" charset="-78"/>
              </a:rPr>
              <a:t>نرم افزار ساخت </a:t>
            </a:r>
            <a:r>
              <a:rPr lang="fa-IR" sz="2800" b="1" dirty="0">
                <a:cs typeface="B Lotus" panose="00000400000000000000" pitchFamily="2" charset="-78"/>
              </a:rPr>
              <a:t>اصطلاح‌نامه چه </a:t>
            </a:r>
            <a:r>
              <a:rPr lang="fa-IR" sz="2800" b="1" dirty="0" smtClean="0">
                <a:cs typeface="B Lotus" panose="00000400000000000000" pitchFamily="2" charset="-78"/>
              </a:rPr>
              <a:t>ویژگیهایی دارد؟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fa-IR" dirty="0" smtClean="0">
                <a:solidFill>
                  <a:srgbClr val="00B050"/>
                </a:solidFill>
              </a:rPr>
              <a:t/>
            </a:r>
            <a:br>
              <a:rPr lang="fa-IR" dirty="0" smtClean="0">
                <a:solidFill>
                  <a:srgbClr val="00B050"/>
                </a:solidFill>
              </a:rPr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5589037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32656"/>
            <a:ext cx="4824536" cy="613964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917117-5E9A-4841-A93F-3677680830CC}" type="slidenum">
              <a:rPr lang="fa-IR" smtClean="0"/>
              <a:pPr>
                <a:defRPr/>
              </a:pPr>
              <a:t>20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4023693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917117-5E9A-4841-A93F-3677680830CC}" type="slidenum">
              <a:rPr lang="fa-IR" smtClean="0"/>
              <a:pPr>
                <a:defRPr/>
              </a:pPr>
              <a:t>21</a:t>
            </a:fld>
            <a:endParaRPr lang="fa-IR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4947760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180923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917117-5E9A-4841-A93F-3677680830CC}" type="slidenum">
              <a:rPr lang="fa-IR" smtClean="0"/>
              <a:pPr>
                <a:defRPr/>
              </a:pPr>
              <a:t>22</a:t>
            </a:fld>
            <a:endParaRPr lang="fa-IR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1047228"/>
              </p:ext>
            </p:extLst>
          </p:nvPr>
        </p:nvGraphicFramePr>
        <p:xfrm>
          <a:off x="251520" y="188640"/>
          <a:ext cx="8640960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596873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917117-5E9A-4841-A93F-3677680830CC}" type="slidenum">
              <a:rPr lang="fa-IR" smtClean="0"/>
              <a:pPr>
                <a:defRPr/>
              </a:pPr>
              <a:t>23</a:t>
            </a:fld>
            <a:endParaRPr lang="fa-IR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4010238"/>
              </p:ext>
            </p:extLst>
          </p:nvPr>
        </p:nvGraphicFramePr>
        <p:xfrm>
          <a:off x="0" y="116632"/>
          <a:ext cx="9036496" cy="674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85744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783570"/>
            <a:ext cx="8370888" cy="5882343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CAC80-B924-447F-ADE9-3FA6B08634DB}" type="slidenum">
              <a:rPr lang="fa-IR" smtClean="0"/>
              <a:pPr>
                <a:defRPr/>
              </a:pPr>
              <a:t>24</a:t>
            </a:fld>
            <a:endParaRPr lang="fa-IR"/>
          </a:p>
        </p:txBody>
      </p:sp>
      <p:sp>
        <p:nvSpPr>
          <p:cNvPr id="17412" name="Rectangle 1"/>
          <p:cNvSpPr>
            <a:spLocks noChangeArrowheads="1"/>
          </p:cNvSpPr>
          <p:nvPr/>
        </p:nvSpPr>
        <p:spPr bwMode="auto">
          <a:xfrm>
            <a:off x="1673225" y="260350"/>
            <a:ext cx="58324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>
              <a:spcBef>
                <a:spcPct val="0"/>
              </a:spcBef>
              <a:buFontTx/>
              <a:buNone/>
              <a:defRPr/>
            </a:pPr>
            <a:r>
              <a:rPr lang="fa-IR" altLang="fa-IR" sz="2800" b="1" dirty="0">
                <a:solidFill>
                  <a:schemeClr val="accent3">
                    <a:lumMod val="50000"/>
                  </a:schemeClr>
                </a:solidFill>
                <a:cs typeface="B Lotus" panose="00000400000000000000" pitchFamily="2" charset="-78"/>
              </a:rPr>
              <a:t>نرم افزار </a:t>
            </a:r>
            <a:r>
              <a:rPr lang="fa-IR" altLang="fa-IR" sz="2800" b="1" dirty="0">
                <a:solidFill>
                  <a:srgbClr val="FF0000"/>
                </a:solidFill>
                <a:cs typeface="B Lotus" panose="00000400000000000000" pitchFamily="2" charset="-78"/>
              </a:rPr>
              <a:t>تزاروس </a:t>
            </a:r>
            <a:r>
              <a:rPr lang="fa-IR" altLang="fa-IR" sz="2800" b="1" dirty="0" smtClean="0">
                <a:solidFill>
                  <a:srgbClr val="FF0000"/>
                </a:solidFill>
                <a:cs typeface="B Lotus" panose="00000400000000000000" pitchFamily="2" charset="-78"/>
              </a:rPr>
              <a:t>بیلدر</a:t>
            </a:r>
            <a:endParaRPr lang="fa-IR" altLang="fa-IR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917117-5E9A-4841-A93F-3677680830CC}" type="slidenum">
              <a:rPr lang="fa-IR" smtClean="0"/>
              <a:pPr>
                <a:defRPr/>
              </a:pPr>
              <a:t>25</a:t>
            </a:fld>
            <a:endParaRPr lang="fa-IR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12657"/>
            <a:ext cx="7755890" cy="6176223"/>
          </a:xfrm>
        </p:spPr>
      </p:pic>
    </p:spTree>
    <p:extLst>
      <p:ext uri="{BB962C8B-B14F-4D97-AF65-F5344CB8AC3E}">
        <p14:creationId xmlns:p14="http://schemas.microsoft.com/office/powerpoint/2010/main" val="362970197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917117-5E9A-4841-A93F-3677680830CC}" type="slidenum">
              <a:rPr lang="fa-IR" smtClean="0"/>
              <a:pPr>
                <a:defRPr/>
              </a:pPr>
              <a:t>26</a:t>
            </a:fld>
            <a:endParaRPr lang="fa-IR"/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0582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671218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046" y="620688"/>
            <a:ext cx="8229600" cy="5256584"/>
          </a:xfrm>
        </p:spPr>
        <p:txBody>
          <a:bodyPr/>
          <a:lstStyle/>
          <a:p>
            <a:r>
              <a:rPr lang="fa-IR" sz="5400" b="1" dirty="0" smtClean="0">
                <a:solidFill>
                  <a:srgbClr val="00B0F0"/>
                </a:solidFill>
              </a:rPr>
              <a:t>فعالیت میدانی:</a:t>
            </a:r>
            <a:br>
              <a:rPr lang="fa-IR" sz="5400" b="1" dirty="0" smtClean="0">
                <a:solidFill>
                  <a:srgbClr val="00B0F0"/>
                </a:solidFill>
              </a:rPr>
            </a:br>
            <a:r>
              <a:rPr lang="fa-IR" sz="5400" b="1" dirty="0" smtClean="0">
                <a:solidFill>
                  <a:srgbClr val="FF0000"/>
                </a:solidFill>
              </a:rPr>
              <a:t>آزمون</a:t>
            </a:r>
            <a:r>
              <a:rPr lang="fa-IR" sz="5400" b="1" dirty="0" smtClean="0">
                <a:solidFill>
                  <a:srgbClr val="00B0F0"/>
                </a:solidFill>
              </a:rPr>
              <a:t> </a:t>
            </a:r>
            <a:br>
              <a:rPr lang="fa-IR" sz="5400" b="1" dirty="0" smtClean="0">
                <a:solidFill>
                  <a:srgbClr val="00B0F0"/>
                </a:solidFill>
              </a:rPr>
            </a:br>
            <a:r>
              <a:rPr lang="fa-IR" sz="5400" b="1" dirty="0" smtClean="0">
                <a:solidFill>
                  <a:srgbClr val="00B0F0"/>
                </a:solidFill>
              </a:rPr>
              <a:t>و </a:t>
            </a:r>
            <a:br>
              <a:rPr lang="fa-IR" sz="5400" b="1" dirty="0" smtClean="0">
                <a:solidFill>
                  <a:srgbClr val="00B0F0"/>
                </a:solidFill>
              </a:rPr>
            </a:br>
            <a:r>
              <a:rPr lang="fa-IR" sz="5400" b="1" dirty="0" smtClean="0">
                <a:solidFill>
                  <a:srgbClr val="FF0000"/>
                </a:solidFill>
              </a:rPr>
              <a:t>پیمایش</a:t>
            </a:r>
            <a:endParaRPr lang="fa-IR" sz="54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917117-5E9A-4841-A93F-3677680830CC}" type="slidenum">
              <a:rPr lang="fa-IR" smtClean="0"/>
              <a:pPr>
                <a:defRPr/>
              </a:pPr>
              <a:t>27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701586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fa-IR" sz="3200" dirty="0" smtClean="0">
                <a:solidFill>
                  <a:srgbClr val="0070C0"/>
                </a:solidFill>
              </a:rPr>
              <a:t>برخی از نتایج </a:t>
            </a:r>
            <a:r>
              <a:rPr lang="fa-IR" sz="3200" dirty="0" smtClean="0">
                <a:solidFill>
                  <a:srgbClr val="FF0000"/>
                </a:solidFill>
              </a:rPr>
              <a:t>آزمون </a:t>
            </a:r>
            <a:r>
              <a:rPr lang="fa-IR" sz="3200" dirty="0" smtClean="0">
                <a:solidFill>
                  <a:srgbClr val="0070C0"/>
                </a:solidFill>
              </a:rPr>
              <a:t/>
            </a:r>
            <a:br>
              <a:rPr lang="fa-IR" sz="3200" dirty="0" smtClean="0">
                <a:solidFill>
                  <a:srgbClr val="0070C0"/>
                </a:solidFill>
              </a:rPr>
            </a:br>
            <a:r>
              <a:rPr lang="fa-IR" sz="3200" dirty="0" smtClean="0">
                <a:solidFill>
                  <a:srgbClr val="0070C0"/>
                </a:solidFill>
              </a:rPr>
              <a:t> (توصیف و استنباط)</a:t>
            </a:r>
            <a:endParaRPr lang="fa-IR" sz="3200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917117-5E9A-4841-A93F-3677680830CC}" type="slidenum">
              <a:rPr lang="fa-IR" smtClean="0"/>
              <a:pPr>
                <a:defRPr/>
              </a:pPr>
              <a:t>28</a:t>
            </a:fld>
            <a:endParaRPr lang="fa-IR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9552" y="1354931"/>
            <a:ext cx="8064896" cy="5001419"/>
          </a:xfrm>
        </p:spPr>
        <p:txBody>
          <a:bodyPr/>
          <a:lstStyle/>
          <a:p>
            <a:pPr marL="0" indent="0" algn="ctr">
              <a:buNone/>
            </a:pPr>
            <a:r>
              <a:rPr lang="fa-IR" sz="2000" dirty="0" smtClean="0">
                <a:solidFill>
                  <a:srgbClr val="FF0000"/>
                </a:solidFill>
              </a:rPr>
              <a:t>      </a:t>
            </a:r>
          </a:p>
          <a:p>
            <a:pPr algn="just"/>
            <a:endParaRPr lang="fa-IR" sz="2400" dirty="0" smtClean="0">
              <a:solidFill>
                <a:srgbClr val="FF0000"/>
              </a:solidFill>
            </a:endParaRPr>
          </a:p>
          <a:p>
            <a:pPr algn="just"/>
            <a:r>
              <a:rPr lang="fa-IR" sz="2400" dirty="0" smtClean="0">
                <a:solidFill>
                  <a:srgbClr val="FF0000"/>
                </a:solidFill>
              </a:rPr>
              <a:t>توصيف:  </a:t>
            </a:r>
            <a:r>
              <a:rPr lang="fa-IR" sz="2400" dirty="0"/>
              <a:t>آزمون‌هاي انجام شده بر روي گروه‌هاي دانش آموزان، در دو گروه آزمون </a:t>
            </a:r>
            <a:r>
              <a:rPr lang="fa-IR" sz="2400" dirty="0" smtClean="0"/>
              <a:t>و کنترل، </a:t>
            </a:r>
            <a:r>
              <a:rPr lang="fa-IR" sz="2400" dirty="0"/>
              <a:t>افزايش ميانگين نمرات درس شيمي براي گروه آزمون را نشان مي‌دهد</a:t>
            </a:r>
            <a:r>
              <a:rPr lang="fa-IR" sz="2400" dirty="0" smtClean="0"/>
              <a:t>.</a:t>
            </a:r>
          </a:p>
          <a:p>
            <a:pPr marL="0" indent="0">
              <a:buNone/>
            </a:pPr>
            <a:endParaRPr lang="fa-IR" sz="2400" dirty="0"/>
          </a:p>
          <a:p>
            <a:r>
              <a:rPr lang="fa-IR" sz="2400" dirty="0" smtClean="0">
                <a:solidFill>
                  <a:srgbClr val="FF0000"/>
                </a:solidFill>
              </a:rPr>
              <a:t>استنباط: </a:t>
            </a:r>
            <a:r>
              <a:rPr lang="fa-IR" sz="2400" dirty="0" smtClean="0"/>
              <a:t>آزمون‌هاي </a:t>
            </a:r>
            <a:r>
              <a:rPr lang="fa-IR" sz="2400" dirty="0"/>
              <a:t>انجام شده بر روي گروه‌هاي دانش آموزان، در دو گروه آزمون و كنترل، عدم معني‌ داري اختلاف ميانگين نمرات درس شيمي براي اين دو گروه را نشان مي دهد كه حكايت از عدم تعميم نتايج به جمعيت </a:t>
            </a:r>
            <a:r>
              <a:rPr lang="fa-IR" sz="2400" dirty="0" smtClean="0"/>
              <a:t>دارد.</a:t>
            </a:r>
            <a:endParaRPr lang="fa-IR" sz="2400" dirty="0"/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86372822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6150"/>
          </a:xfrm>
        </p:spPr>
        <p:txBody>
          <a:bodyPr/>
          <a:lstStyle/>
          <a:p>
            <a:endParaRPr lang="fa-IR" sz="2400" dirty="0" smtClean="0">
              <a:solidFill>
                <a:srgbClr val="FF0000"/>
              </a:solidFill>
            </a:endParaRPr>
          </a:p>
          <a:p>
            <a:r>
              <a:rPr lang="fa-IR" sz="2400" dirty="0" smtClean="0">
                <a:solidFill>
                  <a:srgbClr val="FF0000"/>
                </a:solidFill>
              </a:rPr>
              <a:t>توصيف: </a:t>
            </a:r>
            <a:r>
              <a:rPr lang="fa-IR" sz="2400" dirty="0" smtClean="0"/>
              <a:t>پيمايش </a:t>
            </a:r>
            <a:r>
              <a:rPr lang="fa-IR" sz="2400" dirty="0"/>
              <a:t>انجام شده بر روي دانش </a:t>
            </a:r>
            <a:r>
              <a:rPr lang="fa-IR" sz="2400" dirty="0" smtClean="0"/>
              <a:t>آموزاني </a:t>
            </a:r>
            <a:r>
              <a:rPr lang="fa-IR" sz="2400" dirty="0"/>
              <a:t>كه </a:t>
            </a:r>
            <a:r>
              <a:rPr lang="fa-IR" sz="2400" dirty="0" smtClean="0"/>
              <a:t>اصطلاح نامه </a:t>
            </a:r>
            <a:r>
              <a:rPr lang="fa-IR" sz="2400" dirty="0"/>
              <a:t>تصويري را مورد استفاده قرار داده‌اند، به صورت قوي، فرضيه افزايش يادگيري بر اثر استفاده از </a:t>
            </a:r>
            <a:r>
              <a:rPr lang="fa-IR" sz="2400" dirty="0" smtClean="0"/>
              <a:t>اصطلاح نامه </a:t>
            </a:r>
            <a:r>
              <a:rPr lang="fa-IR" sz="2400" dirty="0"/>
              <a:t>تصويري را تاييد مي‌كند</a:t>
            </a:r>
            <a:r>
              <a:rPr lang="fa-IR" sz="2400" dirty="0" smtClean="0"/>
              <a:t>.</a:t>
            </a:r>
          </a:p>
          <a:p>
            <a:endParaRPr lang="fa-IR" sz="2400" dirty="0"/>
          </a:p>
          <a:p>
            <a:pPr algn="just"/>
            <a:r>
              <a:rPr lang="fa-IR" sz="2400" dirty="0" smtClean="0">
                <a:solidFill>
                  <a:srgbClr val="FF0000"/>
                </a:solidFill>
              </a:rPr>
              <a:t>استنباط: </a:t>
            </a:r>
            <a:r>
              <a:rPr lang="fa-IR" sz="2400" dirty="0" smtClean="0"/>
              <a:t>پيمايش </a:t>
            </a:r>
            <a:r>
              <a:rPr lang="fa-IR" sz="2400" dirty="0"/>
              <a:t>انجام شده بر روي دانش آموزاني كه </a:t>
            </a:r>
            <a:r>
              <a:rPr lang="fa-IR" sz="2400" dirty="0" smtClean="0"/>
              <a:t>اصطلاح نامه </a:t>
            </a:r>
            <a:r>
              <a:rPr lang="fa-IR" sz="2400" dirty="0"/>
              <a:t>تصويري را مورد استفاده قرار داده‌اند، به صورت قوي، توانمندي </a:t>
            </a:r>
            <a:r>
              <a:rPr lang="fa-IR" sz="2400" dirty="0" smtClean="0"/>
              <a:t>اصطلاح نامه </a:t>
            </a:r>
            <a:r>
              <a:rPr lang="fa-IR" sz="2400" dirty="0"/>
              <a:t>تصويري را در كمك به حافظه، طبقه‌بندي و سازماندهي دانش، انگيزش، </a:t>
            </a:r>
            <a:r>
              <a:rPr lang="fa-IR" sz="2400" dirty="0" smtClean="0"/>
              <a:t>صرفه جويي </a:t>
            </a:r>
            <a:r>
              <a:rPr lang="fa-IR" sz="2400" dirty="0"/>
              <a:t>در وقت، تندخواني، نگاه مروري، نگاه كلي، يادآوري مطالب پيش‌ آموخته، ارتباط مفهومي، حذف مطالب زائد، حذف مطالب تكراري و  مكمل بودن براي كتاب درسي را تاييد مي‌كند.</a:t>
            </a:r>
          </a:p>
          <a:p>
            <a:endParaRPr lang="fa-I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917117-5E9A-4841-A93F-3677680830CC}" type="slidenum">
              <a:rPr lang="fa-IR" smtClean="0"/>
              <a:pPr>
                <a:defRPr/>
              </a:pPr>
              <a:t>29</a:t>
            </a:fld>
            <a:endParaRPr lang="fa-IR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3200" dirty="0" smtClean="0">
                <a:solidFill>
                  <a:srgbClr val="0070C0"/>
                </a:solidFill>
              </a:rPr>
              <a:t>برخی از نتایج </a:t>
            </a:r>
            <a:r>
              <a:rPr lang="fa-IR" sz="3200" dirty="0" smtClean="0">
                <a:solidFill>
                  <a:srgbClr val="FF0000"/>
                </a:solidFill>
              </a:rPr>
              <a:t>پیمایش</a:t>
            </a:r>
            <a:r>
              <a:rPr lang="fa-IR" sz="3200" dirty="0" smtClean="0">
                <a:solidFill>
                  <a:srgbClr val="0070C0"/>
                </a:solidFill>
              </a:rPr>
              <a:t/>
            </a:r>
            <a:br>
              <a:rPr lang="fa-IR" sz="3200" dirty="0" smtClean="0">
                <a:solidFill>
                  <a:srgbClr val="0070C0"/>
                </a:solidFill>
              </a:rPr>
            </a:br>
            <a:r>
              <a:rPr lang="fa-IR" sz="3200" dirty="0" smtClean="0">
                <a:solidFill>
                  <a:srgbClr val="0070C0"/>
                </a:solidFill>
              </a:rPr>
              <a:t> (توصیف و استنباط)</a:t>
            </a:r>
            <a:endParaRPr lang="fa-IR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72114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1079500"/>
          </a:xfrm>
        </p:spPr>
        <p:txBody>
          <a:bodyPr/>
          <a:lstStyle/>
          <a:p>
            <a:pPr>
              <a:defRPr/>
            </a:pPr>
            <a:r>
              <a:rPr lang="fa-IR" altLang="fa-IR" sz="4000" b="1" dirty="0" smtClean="0">
                <a:solidFill>
                  <a:schemeClr val="accent3">
                    <a:lumMod val="50000"/>
                  </a:schemeClr>
                </a:solidFill>
                <a:cs typeface="B Lotus" panose="00000400000000000000" pitchFamily="2" charset="-78"/>
              </a:rPr>
              <a:t>تعریف اصطلاح‌نامه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481859"/>
          </a:xfrm>
        </p:spPr>
        <p:txBody>
          <a:bodyPr/>
          <a:lstStyle/>
          <a:p>
            <a:pPr marL="400050" lvl="1" indent="0" algn="just">
              <a:buFont typeface="Arial" panose="020B0604020202020204" pitchFamily="34" charset="0"/>
              <a:buNone/>
              <a:defRPr/>
            </a:pPr>
            <a:endParaRPr lang="fa-IR" altLang="fa-IR" sz="2000" dirty="0" smtClean="0">
              <a:cs typeface="B Lotus" panose="00000400000000000000" pitchFamily="2" charset="-78"/>
            </a:endParaRPr>
          </a:p>
          <a:p>
            <a:pPr marL="400050" lvl="1" indent="0" algn="just">
              <a:buFont typeface="Arial" panose="020B0604020202020204" pitchFamily="34" charset="0"/>
              <a:buNone/>
              <a:defRPr/>
            </a:pPr>
            <a:endParaRPr lang="fa-IR" altLang="fa-IR" sz="2000" dirty="0" smtClean="0">
              <a:cs typeface="B Lotus" panose="00000400000000000000" pitchFamily="2" charset="-78"/>
            </a:endParaRPr>
          </a:p>
          <a:p>
            <a:pPr marL="400050" lvl="1" indent="0">
              <a:lnSpc>
                <a:spcPct val="150000"/>
              </a:lnSpc>
              <a:buNone/>
              <a:defRPr/>
            </a:pPr>
            <a:r>
              <a:rPr lang="fa-IR" altLang="fa-IR" dirty="0" smtClean="0">
                <a:solidFill>
                  <a:srgbClr val="002060"/>
                </a:solidFill>
                <a:cs typeface="B Lotus" panose="00000400000000000000" pitchFamily="2" charset="-78"/>
              </a:rPr>
              <a:t>اصطلاح‌نامه گنجینه‌ای از واژه‌ها است که علاوه بر نظم الفباييِ متداول در فرهنگ واژگان، داراي</a:t>
            </a:r>
            <a:r>
              <a:rPr lang="fa-IR" altLang="fa-IR" dirty="0" smtClean="0">
                <a:solidFill>
                  <a:srgbClr val="0070C0"/>
                </a:solidFill>
                <a:cs typeface="B Lotus" panose="00000400000000000000" pitchFamily="2" charset="-78"/>
              </a:rPr>
              <a:t> </a:t>
            </a:r>
            <a:r>
              <a:rPr lang="fa-IR" altLang="fa-IR" dirty="0" smtClean="0">
                <a:solidFill>
                  <a:srgbClr val="FF0000"/>
                </a:solidFill>
                <a:cs typeface="B Lotus" panose="00000400000000000000" pitchFamily="2" charset="-78"/>
              </a:rPr>
              <a:t>نظامي شبکه‌ای و مفهومي </a:t>
            </a:r>
            <a:r>
              <a:rPr lang="fa-IR" altLang="fa-IR" dirty="0" smtClean="0">
                <a:solidFill>
                  <a:srgbClr val="002060"/>
                </a:solidFill>
                <a:cs typeface="B Lotus" panose="00000400000000000000" pitchFamily="2" charset="-78"/>
              </a:rPr>
              <a:t>بين واژه‌هاست. </a:t>
            </a:r>
          </a:p>
          <a:p>
            <a:pPr marL="857250" lvl="1" indent="-457200" algn="just">
              <a:buFont typeface="+mj-lt"/>
              <a:buAutoNum type="arabicPeriod"/>
              <a:defRPr/>
            </a:pPr>
            <a:endParaRPr lang="fa-IR" altLang="fa-IR" sz="2000" dirty="0" smtClean="0"/>
          </a:p>
          <a:p>
            <a:pPr marL="0" indent="0">
              <a:buNone/>
              <a:defRPr/>
            </a:pPr>
            <a:r>
              <a:rPr lang="fa-IR" altLang="fa-IR" dirty="0" smtClean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3E0D16-3E41-488D-83A6-07C29B75A858}" type="slidenum">
              <a:rPr lang="fa-IR" smtClean="0"/>
              <a:pPr>
                <a:defRPr/>
              </a:pPr>
              <a:t>3</a:t>
            </a:fld>
            <a:endParaRPr lang="fa-IR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917117-5E9A-4841-A93F-3677680830CC}" type="slidenum">
              <a:rPr lang="fa-IR" smtClean="0"/>
              <a:pPr>
                <a:defRPr/>
              </a:pPr>
              <a:t>30</a:t>
            </a:fld>
            <a:endParaRPr lang="fa-IR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4968552"/>
          </a:xfrm>
        </p:spPr>
        <p:txBody>
          <a:bodyPr/>
          <a:lstStyle/>
          <a:p>
            <a:pPr marL="0" indent="0" algn="ctr">
              <a:buNone/>
            </a:pPr>
            <a:endParaRPr lang="fa-IR" sz="4400" dirty="0" smtClean="0"/>
          </a:p>
          <a:p>
            <a:pPr marL="0" indent="0" algn="ctr">
              <a:buNone/>
            </a:pPr>
            <a:r>
              <a:rPr lang="fa-IR" sz="4400" dirty="0"/>
              <a:t>کاربرد</a:t>
            </a:r>
          </a:p>
          <a:p>
            <a:pPr marL="0" indent="0" algn="ctr">
              <a:buNone/>
            </a:pPr>
            <a:r>
              <a:rPr lang="fa-IR" sz="4400" dirty="0" smtClean="0">
                <a:solidFill>
                  <a:srgbClr val="FF0000"/>
                </a:solidFill>
              </a:rPr>
              <a:t>اصطلاح نامه </a:t>
            </a:r>
          </a:p>
          <a:p>
            <a:pPr marL="0" indent="0" algn="ctr">
              <a:buNone/>
            </a:pPr>
            <a:r>
              <a:rPr lang="fa-IR" sz="4400" dirty="0" smtClean="0"/>
              <a:t>در</a:t>
            </a:r>
          </a:p>
          <a:p>
            <a:pPr marL="0" indent="0" algn="ctr">
              <a:buNone/>
            </a:pPr>
            <a:r>
              <a:rPr lang="fa-IR" sz="4400" dirty="0" smtClean="0">
                <a:solidFill>
                  <a:srgbClr val="FF0000"/>
                </a:solidFill>
              </a:rPr>
              <a:t> تحلیل اطلاعات </a:t>
            </a:r>
            <a:endParaRPr lang="fa-IR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17470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692150"/>
            <a:ext cx="7415213" cy="5545162"/>
          </a:xfrm>
        </p:spPr>
        <p:txBody>
          <a:bodyPr rtlCol="1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a-IR" dirty="0" smtClean="0"/>
              <a:t/>
            </a:r>
            <a:br>
              <a:rPr lang="fa-IR" dirty="0" smtClean="0"/>
            </a:br>
            <a:r>
              <a:rPr lang="fa-IR" dirty="0" smtClean="0">
                <a:solidFill>
                  <a:srgbClr val="00B0F0"/>
                </a:solidFill>
              </a:rPr>
              <a:t>تحلیل اطلاعات علمی</a:t>
            </a:r>
            <a:r>
              <a:rPr lang="fa-IR" dirty="0" smtClean="0"/>
              <a:t/>
            </a:r>
            <a:br>
              <a:rPr lang="fa-IR" dirty="0" smtClean="0"/>
            </a:br>
            <a:r>
              <a:rPr lang="fa-IR" dirty="0" smtClean="0"/>
              <a:t> پایان نامه‌های شیمی (علوم پایه) کشور </a:t>
            </a:r>
            <a:br>
              <a:rPr lang="fa-IR" dirty="0" smtClean="0"/>
            </a:br>
            <a:r>
              <a:rPr lang="fa-IR" dirty="0" smtClean="0"/>
              <a:t> ( 1377 </a:t>
            </a:r>
            <a:r>
              <a:rPr lang="fa-IR" dirty="0"/>
              <a:t>تا 1388 </a:t>
            </a:r>
            <a:r>
              <a:rPr lang="fa-IR" dirty="0" smtClean="0"/>
              <a:t>)</a:t>
            </a:r>
            <a:br>
              <a:rPr lang="fa-IR" dirty="0" smtClean="0"/>
            </a:br>
            <a:r>
              <a:rPr lang="fa-IR" dirty="0" smtClean="0"/>
              <a:t>با استفاده از</a:t>
            </a:r>
            <a:br>
              <a:rPr lang="fa-IR" dirty="0" smtClean="0"/>
            </a:br>
            <a:r>
              <a:rPr lang="fa-IR" dirty="0" smtClean="0"/>
              <a:t> </a:t>
            </a:r>
            <a:r>
              <a:rPr lang="fa-IR" dirty="0" smtClean="0">
                <a:solidFill>
                  <a:srgbClr val="00B0F0"/>
                </a:solidFill>
              </a:rPr>
              <a:t>اصطلاح نامه شیمی</a:t>
            </a:r>
            <a:r>
              <a:rPr lang="fa-IR" dirty="0" smtClean="0"/>
              <a:t/>
            </a:r>
            <a:br>
              <a:rPr lang="fa-IR" dirty="0" smtClean="0"/>
            </a:br>
            <a:r>
              <a:rPr lang="fa-IR" dirty="0" smtClean="0"/>
              <a:t/>
            </a:r>
            <a:br>
              <a:rPr lang="fa-IR" dirty="0" smtClean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83597431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782637"/>
          </a:xfrm>
        </p:spPr>
        <p:txBody>
          <a:bodyPr/>
          <a:lstStyle/>
          <a:p>
            <a:r>
              <a:rPr lang="fa-IR" sz="3200" dirty="0" smtClean="0">
                <a:solidFill>
                  <a:srgbClr val="00B0F0"/>
                </a:solidFill>
              </a:rPr>
              <a:t>چند سوال تحلیلی راجع به تحقیقات شیمی در ایران </a:t>
            </a:r>
            <a:endParaRPr lang="en-US" sz="3200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376539"/>
          </a:xfrm>
        </p:spPr>
        <p:txBody>
          <a:bodyPr/>
          <a:lstStyle/>
          <a:p>
            <a:pPr algn="just"/>
            <a:r>
              <a:rPr lang="fa-IR" sz="2400" dirty="0" smtClean="0"/>
              <a:t>روند پژوهشهای دانشگاهی در حوزه شیمی کشور چگونه است؟</a:t>
            </a:r>
          </a:p>
          <a:p>
            <a:pPr marL="0" indent="0" algn="just">
              <a:buNone/>
            </a:pPr>
            <a:endParaRPr lang="fa-IR" sz="2400" dirty="0" smtClean="0"/>
          </a:p>
          <a:p>
            <a:pPr algn="just"/>
            <a:r>
              <a:rPr lang="fa-IR" sz="2400" dirty="0" smtClean="0"/>
              <a:t>حوزه‌های جزیی تحقیقات شیمی در هر یک از گرایشهای چهارگانه شیمی  کدام است؟ </a:t>
            </a:r>
          </a:p>
          <a:p>
            <a:pPr algn="just"/>
            <a:r>
              <a:rPr lang="fa-IR" sz="2400" dirty="0" smtClean="0"/>
              <a:t>هر یک از دانشگاه‌های کشور در کدام یک از حوزه‌های خرد شیمی فعالیت می‌کنند و به چه میزانی؟</a:t>
            </a:r>
          </a:p>
          <a:p>
            <a:pPr marL="0" indent="0" algn="just">
              <a:buNone/>
            </a:pPr>
            <a:endParaRPr lang="fa-IR" sz="2400" dirty="0" smtClean="0"/>
          </a:p>
          <a:p>
            <a:pPr algn="just"/>
            <a:r>
              <a:rPr lang="fa-IR" sz="2400" dirty="0" smtClean="0"/>
              <a:t>کدام استادان شیمی با چه نرخی و در کدام دانشگاه‌ها، در هر یک از حوزه‌های خرد شیمی مشغول تحقیق هستند؟</a:t>
            </a:r>
          </a:p>
          <a:p>
            <a:pPr marL="0" indent="0" algn="just">
              <a:buNone/>
            </a:pPr>
            <a:endParaRPr lang="fa-IR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917117-5E9A-4841-A93F-3677680830CC}" type="slidenum">
              <a:rPr lang="fa-IR" smtClean="0"/>
              <a:pPr>
                <a:defRPr/>
              </a:pPr>
              <a:t>32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4839437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fa-IR" smtClean="0"/>
              <a:t>طرح کلی پروژه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340768"/>
          <a:ext cx="8229600" cy="4785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Left Brace 1"/>
          <p:cNvSpPr/>
          <p:nvPr/>
        </p:nvSpPr>
        <p:spPr>
          <a:xfrm>
            <a:off x="755650" y="1417638"/>
            <a:ext cx="360363" cy="460375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endParaRPr lang="fa-IR"/>
          </a:p>
        </p:txBody>
      </p:sp>
      <p:sp>
        <p:nvSpPr>
          <p:cNvPr id="5" name="Right Brace 4"/>
          <p:cNvSpPr/>
          <p:nvPr/>
        </p:nvSpPr>
        <p:spPr>
          <a:xfrm>
            <a:off x="4067175" y="1417638"/>
            <a:ext cx="433388" cy="453231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5727033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a-IR" smtClean="0"/>
              <a:t>مراحل اصلی اجرای پروژه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5616" y="1556792"/>
          <a:ext cx="7272808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502292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a-IR" smtClean="0"/>
              <a:t>گرایشهای اصلی رشته شیمی (علوم پایه)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28775"/>
          <a:ext cx="8229600" cy="4497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3805523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11150"/>
            <a:ext cx="9144000" cy="6235700"/>
          </a:xfrm>
        </p:spPr>
      </p:pic>
    </p:spTree>
    <p:extLst>
      <p:ext uri="{BB962C8B-B14F-4D97-AF65-F5344CB8AC3E}">
        <p14:creationId xmlns:p14="http://schemas.microsoft.com/office/powerpoint/2010/main" val="303014938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79375"/>
            <a:ext cx="9093200" cy="6662738"/>
          </a:xfrm>
        </p:spPr>
      </p:pic>
    </p:spTree>
    <p:extLst>
      <p:ext uri="{BB962C8B-B14F-4D97-AF65-F5344CB8AC3E}">
        <p14:creationId xmlns:p14="http://schemas.microsoft.com/office/powerpoint/2010/main" val="128049104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1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a-IR" b="1" dirty="0" smtClean="0">
                <a:solidFill>
                  <a:srgbClr val="00B050"/>
                </a:solidFill>
              </a:rPr>
              <a:t/>
            </a:r>
            <a:br>
              <a:rPr lang="fa-IR" b="1" dirty="0" smtClean="0">
                <a:solidFill>
                  <a:srgbClr val="00B050"/>
                </a:solidFill>
              </a:rPr>
            </a:br>
            <a:endParaRPr lang="fa-IR" dirty="0"/>
          </a:p>
        </p:txBody>
      </p:sp>
      <p:pic>
        <p:nvPicPr>
          <p:cNvPr id="10243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043988" cy="6704013"/>
          </a:xfrm>
        </p:spPr>
      </p:pic>
    </p:spTree>
    <p:extLst>
      <p:ext uri="{BB962C8B-B14F-4D97-AF65-F5344CB8AC3E}">
        <p14:creationId xmlns:p14="http://schemas.microsoft.com/office/powerpoint/2010/main" val="385526772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1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a-IR" b="1" dirty="0" smtClean="0">
                <a:solidFill>
                  <a:schemeClr val="tx2"/>
                </a:solidFill>
              </a:rPr>
              <a:t/>
            </a:r>
            <a:br>
              <a:rPr lang="fa-IR" b="1" dirty="0" smtClean="0">
                <a:solidFill>
                  <a:schemeClr val="tx2"/>
                </a:solidFill>
              </a:rPr>
            </a:br>
            <a:r>
              <a:rPr lang="fa-IR" b="1" dirty="0">
                <a:solidFill>
                  <a:schemeClr val="tx2"/>
                </a:solidFill>
              </a:rPr>
              <a:t/>
            </a:r>
            <a:br>
              <a:rPr lang="fa-IR" b="1" dirty="0">
                <a:solidFill>
                  <a:schemeClr val="tx2"/>
                </a:solidFill>
              </a:rPr>
            </a:br>
            <a:r>
              <a:rPr lang="fa-IR" b="1" dirty="0" smtClean="0">
                <a:solidFill>
                  <a:schemeClr val="tx2"/>
                </a:solidFill>
              </a:rPr>
              <a:t/>
            </a:r>
            <a:br>
              <a:rPr lang="fa-IR" b="1" dirty="0" smtClean="0">
                <a:solidFill>
                  <a:schemeClr val="tx2"/>
                </a:solidFill>
              </a:rPr>
            </a:br>
            <a:r>
              <a:rPr lang="fa-IR" b="1" dirty="0">
                <a:solidFill>
                  <a:schemeClr val="tx2"/>
                </a:solidFill>
              </a:rPr>
              <a:t/>
            </a:r>
            <a:br>
              <a:rPr lang="fa-IR" b="1" dirty="0">
                <a:solidFill>
                  <a:schemeClr val="tx2"/>
                </a:solidFill>
              </a:rPr>
            </a:br>
            <a:r>
              <a:rPr lang="fa-IR" b="1" dirty="0" smtClean="0">
                <a:solidFill>
                  <a:schemeClr val="tx2"/>
                </a:solidFill>
              </a:rPr>
              <a:t/>
            </a:r>
            <a:br>
              <a:rPr lang="fa-IR" b="1" dirty="0" smtClean="0">
                <a:solidFill>
                  <a:schemeClr val="tx2"/>
                </a:solidFill>
              </a:rPr>
            </a:br>
            <a:r>
              <a:rPr lang="fa-IR" b="1" dirty="0">
                <a:solidFill>
                  <a:schemeClr val="tx2"/>
                </a:solidFill>
              </a:rPr>
              <a:t/>
            </a:r>
            <a:br>
              <a:rPr lang="fa-IR" b="1" dirty="0">
                <a:solidFill>
                  <a:schemeClr val="tx2"/>
                </a:solidFill>
              </a:rPr>
            </a:br>
            <a:r>
              <a:rPr lang="fa-IR" b="1" dirty="0" smtClean="0">
                <a:solidFill>
                  <a:schemeClr val="tx2"/>
                </a:solidFill>
              </a:rPr>
              <a:t/>
            </a:r>
            <a:br>
              <a:rPr lang="fa-IR" b="1" dirty="0" smtClean="0">
                <a:solidFill>
                  <a:schemeClr val="tx2"/>
                </a:solidFill>
              </a:rPr>
            </a:br>
            <a:r>
              <a:rPr lang="fa-IR" b="1" dirty="0">
                <a:solidFill>
                  <a:schemeClr val="tx2"/>
                </a:solidFill>
              </a:rPr>
              <a:t/>
            </a:r>
            <a:br>
              <a:rPr lang="fa-IR" b="1" dirty="0">
                <a:solidFill>
                  <a:schemeClr val="tx2"/>
                </a:solidFill>
              </a:rPr>
            </a:br>
            <a:r>
              <a:rPr lang="fa-IR" b="1" dirty="0" smtClean="0">
                <a:solidFill>
                  <a:schemeClr val="tx2"/>
                </a:solidFill>
              </a:rPr>
              <a:t/>
            </a:r>
            <a:br>
              <a:rPr lang="fa-IR" b="1" dirty="0" smtClean="0">
                <a:solidFill>
                  <a:schemeClr val="tx2"/>
                </a:solidFill>
              </a:rPr>
            </a:br>
            <a:r>
              <a:rPr lang="fa-IR" b="1" dirty="0" smtClean="0">
                <a:solidFill>
                  <a:schemeClr val="tx2"/>
                </a:solidFill>
              </a:rPr>
              <a:t>استخراج </a:t>
            </a:r>
            <a:r>
              <a:rPr lang="fa-IR" b="1" dirty="0">
                <a:solidFill>
                  <a:schemeClr val="tx2"/>
                </a:solidFill>
              </a:rPr>
              <a:t>و دسته بندی پایان نامه‌ها</a:t>
            </a:r>
            <a:br>
              <a:rPr lang="fa-IR" b="1" dirty="0">
                <a:solidFill>
                  <a:schemeClr val="tx2"/>
                </a:solidFill>
              </a:rPr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63232351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1763713" y="333375"/>
            <a:ext cx="1871662" cy="846138"/>
          </a:xfrm>
        </p:spPr>
        <p:txBody>
          <a:bodyPr/>
          <a:lstStyle/>
          <a:p>
            <a:pPr>
              <a:defRPr/>
            </a:pPr>
            <a:r>
              <a:rPr lang="fa-IR" altLang="fa-IR" sz="2900" b="1" dirty="0" smtClean="0">
                <a:solidFill>
                  <a:schemeClr val="accent3">
                    <a:lumMod val="50000"/>
                  </a:schemeClr>
                </a:solidFill>
                <a:cs typeface="B Lotus" panose="00000400000000000000" pitchFamily="2" charset="-78"/>
              </a:rPr>
              <a:t>فرهنگ لغت</a:t>
            </a:r>
            <a:r>
              <a:rPr lang="fa-IR" altLang="fa-IR" sz="2800" b="1" dirty="0" smtClean="0">
                <a:solidFill>
                  <a:schemeClr val="accent3">
                    <a:lumMod val="50000"/>
                  </a:schemeClr>
                </a:solidFill>
                <a:cs typeface="B Lotus" panose="00000400000000000000" pitchFamily="2" charset="-78"/>
              </a:rPr>
              <a:t/>
            </a:r>
            <a:br>
              <a:rPr lang="fa-IR" altLang="fa-IR" sz="2800" b="1" dirty="0" smtClean="0">
                <a:solidFill>
                  <a:schemeClr val="accent3">
                    <a:lumMod val="50000"/>
                  </a:schemeClr>
                </a:solidFill>
                <a:cs typeface="B Lotus" panose="00000400000000000000" pitchFamily="2" charset="-78"/>
              </a:rPr>
            </a:br>
            <a:r>
              <a:rPr lang="en-US" altLang="fa-IR" sz="2400" dirty="0" smtClean="0">
                <a:solidFill>
                  <a:schemeClr val="accent3">
                    <a:lumMod val="50000"/>
                  </a:schemeClr>
                </a:solidFill>
                <a:cs typeface="B Lotus" panose="00000400000000000000" pitchFamily="2" charset="-78"/>
              </a:rPr>
              <a:t>Dictionary</a:t>
            </a:r>
            <a:endParaRPr lang="fa-IR" altLang="fa-IR" sz="2400" dirty="0" smtClean="0">
              <a:solidFill>
                <a:schemeClr val="accent3">
                  <a:lumMod val="50000"/>
                </a:schemeClr>
              </a:solidFill>
              <a:cs typeface="B Lotus" panose="00000400000000000000" pitchFamily="2" charset="-78"/>
            </a:endParaRPr>
          </a:p>
        </p:txBody>
      </p:sp>
      <p:pic>
        <p:nvPicPr>
          <p:cNvPr id="10243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9592" y="1179430"/>
            <a:ext cx="3960812" cy="52959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9CFD59-6107-4BEF-BD31-6FEBE87DE329}" type="slidenum">
              <a:rPr lang="fa-IR" smtClean="0"/>
              <a:pPr>
                <a:defRPr/>
              </a:pPr>
              <a:t>4</a:t>
            </a:fld>
            <a:endParaRPr lang="fa-IR"/>
          </a:p>
        </p:txBody>
      </p:sp>
      <p:sp>
        <p:nvSpPr>
          <p:cNvPr id="2" name="Rectangle 1"/>
          <p:cNvSpPr/>
          <p:nvPr/>
        </p:nvSpPr>
        <p:spPr>
          <a:xfrm>
            <a:off x="6176265" y="277283"/>
            <a:ext cx="1139825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fa-IR" sz="2200" b="1" dirty="0" smtClean="0">
                <a:solidFill>
                  <a:schemeClr val="accent3">
                    <a:lumMod val="50000"/>
                  </a:schemeClr>
                </a:solidFill>
              </a:rPr>
              <a:t>زنجیره ی پروتینی</a:t>
            </a:r>
            <a:endParaRPr lang="fa-IR" sz="2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634" y="1238920"/>
            <a:ext cx="3139086" cy="517692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89750"/>
          </a:xfrm>
        </p:spPr>
      </p:pic>
    </p:spTree>
    <p:extLst>
      <p:ext uri="{BB962C8B-B14F-4D97-AF65-F5344CB8AC3E}">
        <p14:creationId xmlns:p14="http://schemas.microsoft.com/office/powerpoint/2010/main" val="180578677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1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a-IR" b="1" dirty="0" smtClean="0">
                <a:solidFill>
                  <a:srgbClr val="0070C0"/>
                </a:solidFill>
              </a:rPr>
              <a:t/>
            </a:r>
            <a:br>
              <a:rPr lang="fa-IR" b="1" dirty="0" smtClean="0">
                <a:solidFill>
                  <a:srgbClr val="0070C0"/>
                </a:solidFill>
              </a:rPr>
            </a:br>
            <a:r>
              <a:rPr lang="fa-IR" b="1" dirty="0">
                <a:solidFill>
                  <a:srgbClr val="0070C0"/>
                </a:solidFill>
              </a:rPr>
              <a:t/>
            </a:r>
            <a:br>
              <a:rPr lang="fa-IR" b="1" dirty="0">
                <a:solidFill>
                  <a:srgbClr val="0070C0"/>
                </a:solidFill>
              </a:rPr>
            </a:br>
            <a:r>
              <a:rPr lang="fa-IR" b="1" dirty="0" smtClean="0">
                <a:solidFill>
                  <a:srgbClr val="0070C0"/>
                </a:solidFill>
              </a:rPr>
              <a:t/>
            </a:r>
            <a:br>
              <a:rPr lang="fa-IR" b="1" dirty="0" smtClean="0">
                <a:solidFill>
                  <a:srgbClr val="0070C0"/>
                </a:solidFill>
              </a:rPr>
            </a:br>
            <a:r>
              <a:rPr lang="fa-IR" b="1" dirty="0">
                <a:solidFill>
                  <a:srgbClr val="0070C0"/>
                </a:solidFill>
              </a:rPr>
              <a:t/>
            </a:r>
            <a:br>
              <a:rPr lang="fa-IR" b="1" dirty="0">
                <a:solidFill>
                  <a:srgbClr val="0070C0"/>
                </a:solidFill>
              </a:rPr>
            </a:br>
            <a:r>
              <a:rPr lang="fa-IR" b="1" dirty="0" smtClean="0">
                <a:solidFill>
                  <a:srgbClr val="0070C0"/>
                </a:solidFill>
              </a:rPr>
              <a:t/>
            </a:r>
            <a:br>
              <a:rPr lang="fa-IR" b="1" dirty="0" smtClean="0">
                <a:solidFill>
                  <a:srgbClr val="0070C0"/>
                </a:solidFill>
              </a:rPr>
            </a:br>
            <a:r>
              <a:rPr lang="fa-IR" b="1" dirty="0">
                <a:solidFill>
                  <a:srgbClr val="0070C0"/>
                </a:solidFill>
              </a:rPr>
              <a:t/>
            </a:r>
            <a:br>
              <a:rPr lang="fa-IR" b="1" dirty="0">
                <a:solidFill>
                  <a:srgbClr val="0070C0"/>
                </a:solidFill>
              </a:rPr>
            </a:br>
            <a:r>
              <a:rPr lang="fa-IR" b="1" dirty="0" smtClean="0">
                <a:solidFill>
                  <a:srgbClr val="0070C0"/>
                </a:solidFill>
              </a:rPr>
              <a:t/>
            </a:r>
            <a:br>
              <a:rPr lang="fa-IR" b="1" dirty="0" smtClean="0">
                <a:solidFill>
                  <a:srgbClr val="0070C0"/>
                </a:solidFill>
              </a:rPr>
            </a:br>
            <a:r>
              <a:rPr lang="fa-IR" b="1" dirty="0">
                <a:solidFill>
                  <a:srgbClr val="0070C0"/>
                </a:solidFill>
              </a:rPr>
              <a:t/>
            </a:r>
            <a:br>
              <a:rPr lang="fa-IR" b="1" dirty="0">
                <a:solidFill>
                  <a:srgbClr val="0070C0"/>
                </a:solidFill>
              </a:rPr>
            </a:br>
            <a:r>
              <a:rPr lang="fa-IR" b="1" dirty="0" smtClean="0">
                <a:solidFill>
                  <a:srgbClr val="0070C0"/>
                </a:solidFill>
              </a:rPr>
              <a:t>مقایسه اطلاعات پایان نامه‌ها با نقشه علم</a:t>
            </a:r>
            <a:br>
              <a:rPr lang="fa-IR" b="1" dirty="0" smtClean="0">
                <a:solidFill>
                  <a:srgbClr val="0070C0"/>
                </a:solidFill>
              </a:rPr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66340215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325" y="138113"/>
            <a:ext cx="5467350" cy="658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429975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0267"/>
            <a:ext cx="9098902" cy="6657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457346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40" y="404664"/>
            <a:ext cx="8848256" cy="6453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794985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275"/>
            <a:ext cx="9144000" cy="601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515069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2750"/>
            <a:ext cx="9144000" cy="603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576266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FF0000"/>
                </a:solidFill>
              </a:rPr>
              <a:t>نتیجه گیری</a:t>
            </a:r>
            <a:endParaRPr lang="fa-IR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724" y="1484784"/>
            <a:ext cx="8229600" cy="4065315"/>
          </a:xfrm>
        </p:spPr>
        <p:txBody>
          <a:bodyPr/>
          <a:lstStyle/>
          <a:p>
            <a:pPr marL="0" indent="0">
              <a:buNone/>
            </a:pPr>
            <a:endParaRPr lang="fa-IR" dirty="0" smtClean="0"/>
          </a:p>
          <a:p>
            <a:pPr marL="0" indent="0">
              <a:buNone/>
            </a:pPr>
            <a:endParaRPr lang="fa-IR" dirty="0"/>
          </a:p>
          <a:p>
            <a:pPr marL="0" indent="0" algn="just">
              <a:buNone/>
            </a:pPr>
            <a:r>
              <a:rPr lang="fa-IR" dirty="0" smtClean="0"/>
              <a:t>می‌توان با برنامه نویسی و مدل سازی از اصطلاح نامه‌ها در کنار سایر تکنیکهای علم سنجی، نه فقط در جستجو و بازیابی اطلاعات بلکه در تجزیه و تحلیل </a:t>
            </a:r>
            <a:r>
              <a:rPr lang="fa-IR" dirty="0"/>
              <a:t>اطلاعات علمی و تدوین نقشه راه تحقیق استفاده کرد.</a:t>
            </a:r>
          </a:p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917117-5E9A-4841-A93F-3677680830CC}" type="slidenum">
              <a:rPr lang="fa-IR" smtClean="0"/>
              <a:pPr>
                <a:defRPr/>
              </a:pPr>
              <a:t>47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528712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252520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917117-5E9A-4841-A93F-3677680830CC}" type="slidenum">
              <a:rPr lang="fa-IR" smtClean="0"/>
              <a:pPr>
                <a:defRPr/>
              </a:pPr>
              <a:t>48</a:t>
            </a:fld>
            <a:endParaRPr lang="fa-IR"/>
          </a:p>
        </p:txBody>
      </p:sp>
      <p:pic>
        <p:nvPicPr>
          <p:cNvPr id="6" name="Content Placeholder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 rot="388028">
            <a:off x="609182" y="1401693"/>
            <a:ext cx="2294748" cy="3938169"/>
          </a:xfrm>
          <a:prstGeom prst="rect">
            <a:avLst/>
          </a:prstGeom>
          <a:effectLst>
            <a:reflection stA="45000" dist="1130300" dir="5400000" sy="-100000" algn="bl" rotWithShape="0"/>
          </a:effectLst>
          <a:scene3d>
            <a:camera prst="isometricOffAxis1Top"/>
            <a:lightRig rig="threePt" dir="t"/>
          </a:scene3d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13619569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539875" y="333375"/>
            <a:ext cx="2016125" cy="8826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fa-IR" altLang="fa-IR" sz="3200" b="1" dirty="0" smtClean="0">
                <a:solidFill>
                  <a:schemeClr val="accent3">
                    <a:lumMod val="50000"/>
                  </a:schemeClr>
                </a:solidFill>
                <a:cs typeface="B Lotus" panose="00000400000000000000" pitchFamily="2" charset="-78"/>
              </a:rPr>
              <a:t>اصطلاح‌نامه</a:t>
            </a:r>
            <a:br>
              <a:rPr lang="fa-IR" altLang="fa-IR" sz="3200" b="1" dirty="0" smtClean="0">
                <a:solidFill>
                  <a:schemeClr val="accent3">
                    <a:lumMod val="50000"/>
                  </a:schemeClr>
                </a:solidFill>
                <a:cs typeface="B Lotus" panose="00000400000000000000" pitchFamily="2" charset="-78"/>
              </a:rPr>
            </a:br>
            <a:r>
              <a:rPr lang="en-US" altLang="fa-IR" sz="2400" dirty="0" smtClean="0">
                <a:solidFill>
                  <a:schemeClr val="accent3">
                    <a:lumMod val="50000"/>
                  </a:schemeClr>
                </a:solidFill>
              </a:rPr>
              <a:t>Thesaurus</a:t>
            </a:r>
            <a:endParaRPr lang="fa-IR" altLang="fa-IR" dirty="0" smtClean="0">
              <a:solidFill>
                <a:schemeClr val="accent3">
                  <a:lumMod val="50000"/>
                </a:schemeClr>
              </a:solidFill>
              <a:cs typeface="B Lotus" panose="00000400000000000000" pitchFamily="2" charset="-78"/>
            </a:endParaRPr>
          </a:p>
        </p:txBody>
      </p:sp>
      <p:pic>
        <p:nvPicPr>
          <p:cNvPr id="11267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4663" y="1316038"/>
            <a:ext cx="4232275" cy="5126037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C098C-800C-40FC-A5EB-A92B1E44E04E}" type="slidenum">
              <a:rPr lang="fa-IR" smtClean="0"/>
              <a:pPr>
                <a:defRPr/>
              </a:pPr>
              <a:t>5</a:t>
            </a:fld>
            <a:endParaRPr lang="fa-IR"/>
          </a:p>
        </p:txBody>
      </p:sp>
      <p:sp>
        <p:nvSpPr>
          <p:cNvPr id="4" name="Rectangle 3"/>
          <p:cNvSpPr/>
          <p:nvPr/>
        </p:nvSpPr>
        <p:spPr>
          <a:xfrm>
            <a:off x="6276975" y="512763"/>
            <a:ext cx="1600200" cy="5381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900" b="1" dirty="0" smtClean="0">
                <a:solidFill>
                  <a:schemeClr val="accent3">
                    <a:lumMod val="50000"/>
                  </a:schemeClr>
                </a:solidFill>
                <a:cs typeface="B Lotus" panose="00000400000000000000" pitchFamily="2" charset="-78"/>
              </a:rPr>
              <a:t>DNA</a:t>
            </a:r>
            <a:endParaRPr lang="fa-IR" sz="29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349491"/>
            <a:ext cx="4104456" cy="5040312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41" y="260648"/>
            <a:ext cx="8229600" cy="400975"/>
          </a:xfrm>
        </p:spPr>
        <p:txBody>
          <a:bodyPr/>
          <a:lstStyle/>
          <a:p>
            <a:r>
              <a:rPr lang="ar-SA" altLang="fa-IR" sz="3200" b="1" dirty="0" smtClean="0">
                <a:solidFill>
                  <a:srgbClr val="FF0000"/>
                </a:solidFill>
                <a:cs typeface="B Lotus" panose="00000400000000000000" pitchFamily="2" charset="-78"/>
              </a:rPr>
              <a:t>شبکه </a:t>
            </a:r>
            <a:r>
              <a:rPr lang="fa-IR" altLang="fa-IR" sz="3200" b="1" dirty="0" smtClean="0">
                <a:solidFill>
                  <a:srgbClr val="FF0000"/>
                </a:solidFill>
                <a:cs typeface="B Lotus" panose="00000400000000000000" pitchFamily="2" charset="-78"/>
              </a:rPr>
              <a:t>مفهومی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917117-5E9A-4841-A93F-3677680830CC}" type="slidenum">
              <a:rPr lang="fa-IR" smtClean="0"/>
              <a:pPr>
                <a:defRPr/>
              </a:pPr>
              <a:t>6</a:t>
            </a:fld>
            <a:endParaRPr lang="fa-IR"/>
          </a:p>
        </p:txBody>
      </p:sp>
      <p:pic>
        <p:nvPicPr>
          <p:cNvPr id="5" name="Picture 5" descr="thesaurus 20-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6991" y="858175"/>
            <a:ext cx="8003232" cy="5680737"/>
          </a:xfrm>
        </p:spPr>
      </p:pic>
    </p:spTree>
    <p:extLst>
      <p:ext uri="{BB962C8B-B14F-4D97-AF65-F5344CB8AC3E}">
        <p14:creationId xmlns:p14="http://schemas.microsoft.com/office/powerpoint/2010/main" val="355760121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87387"/>
          </a:xfrm>
        </p:spPr>
        <p:txBody>
          <a:bodyPr/>
          <a:lstStyle/>
          <a:p>
            <a:pPr>
              <a:defRPr/>
            </a:pPr>
            <a:r>
              <a:rPr lang="fa-IR" altLang="fa-IR" sz="2800" b="1" dirty="0" smtClean="0">
                <a:solidFill>
                  <a:schemeClr val="accent3">
                    <a:lumMod val="50000"/>
                  </a:schemeClr>
                </a:solidFill>
                <a:cs typeface="B Lotus" panose="00000400000000000000" pitchFamily="2" charset="-78"/>
              </a:rPr>
              <a:t>بخشهای مختلف اصطلاح‌نامه (خروجی نرم افزار)</a:t>
            </a:r>
            <a:endParaRPr lang="fa-IR" altLang="fa-IR" sz="2800" b="1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0" y="962025"/>
            <a:ext cx="8229600" cy="575945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fa-IR" altLang="fa-IR" sz="2400" b="1" dirty="0" smtClean="0">
                <a:solidFill>
                  <a:srgbClr val="FF0000"/>
                </a:solidFill>
                <a:cs typeface="B Lotus" panose="00000400000000000000" pitchFamily="2" charset="-78"/>
              </a:rPr>
              <a:t>نمایه الفبایی</a:t>
            </a:r>
            <a:endParaRPr lang="fa-IR" sz="2400" b="1" dirty="0">
              <a:solidFill>
                <a:srgbClr val="FF0000"/>
              </a:solidFill>
              <a:cs typeface="B Lotus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9C7EAA-DBD9-4D70-AFB8-0E3D2D9D4DC6}" type="slidenum">
              <a:rPr lang="fa-IR" smtClean="0"/>
              <a:pPr>
                <a:defRPr/>
              </a:pPr>
              <a:t>7</a:t>
            </a:fld>
            <a:endParaRPr lang="fa-IR"/>
          </a:p>
        </p:txBody>
      </p:sp>
      <p:pic>
        <p:nvPicPr>
          <p:cNvPr id="24581" name="Content Placeholder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67" y="1408248"/>
            <a:ext cx="7715365" cy="513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552"/>
            <a:ext cx="8229600" cy="634082"/>
          </a:xfrm>
        </p:spPr>
        <p:txBody>
          <a:bodyPr/>
          <a:lstStyle/>
          <a:p>
            <a:r>
              <a:rPr lang="fa-IR" altLang="fa-IR" sz="2800" b="1" dirty="0">
                <a:solidFill>
                  <a:schemeClr val="accent3">
                    <a:lumMod val="50000"/>
                  </a:schemeClr>
                </a:solidFill>
                <a:cs typeface="B Lotus" panose="00000400000000000000" pitchFamily="2" charset="-78"/>
              </a:rPr>
              <a:t>بخشهای مختلف </a:t>
            </a:r>
            <a:r>
              <a:rPr lang="fa-IR" altLang="fa-IR" sz="2800" b="1" dirty="0" smtClean="0">
                <a:solidFill>
                  <a:schemeClr val="accent3">
                    <a:lumMod val="50000"/>
                  </a:schemeClr>
                </a:solidFill>
                <a:cs typeface="B Lotus" panose="00000400000000000000" pitchFamily="2" charset="-78"/>
              </a:rPr>
              <a:t>اصطلاح‌نامه (</a:t>
            </a:r>
            <a:r>
              <a:rPr lang="fa-IR" altLang="fa-IR" sz="2800" b="1" dirty="0">
                <a:solidFill>
                  <a:schemeClr val="accent3">
                    <a:lumMod val="50000"/>
                  </a:schemeClr>
                </a:solidFill>
                <a:cs typeface="B Lotus" panose="00000400000000000000" pitchFamily="2" charset="-78"/>
              </a:rPr>
              <a:t>خروجی نرم افزار)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917117-5E9A-4841-A93F-3677680830CC}" type="slidenum">
              <a:rPr lang="fa-IR" smtClean="0"/>
              <a:pPr>
                <a:defRPr/>
              </a:pPr>
              <a:t>8</a:t>
            </a:fld>
            <a:endParaRPr lang="fa-IR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algn="ctr" rtl="0">
              <a:spcBef>
                <a:spcPct val="0"/>
              </a:spcBef>
              <a:buFontTx/>
              <a:buNone/>
            </a:pPr>
            <a:r>
              <a:rPr lang="fa-IR" altLang="fa-IR" sz="2400" b="1" dirty="0" smtClean="0">
                <a:solidFill>
                  <a:srgbClr val="FF0000"/>
                </a:solidFill>
                <a:cs typeface="B Lotus" panose="00000400000000000000" pitchFamily="2" charset="-78"/>
              </a:rPr>
              <a:t>نمایه </a:t>
            </a:r>
            <a:r>
              <a:rPr lang="fa-IR" altLang="fa-IR" sz="2400" b="1" dirty="0">
                <a:solidFill>
                  <a:srgbClr val="FF0000"/>
                </a:solidFill>
                <a:cs typeface="B Lotus" panose="00000400000000000000" pitchFamily="2" charset="-78"/>
              </a:rPr>
              <a:t>سلسله مراتبی</a:t>
            </a:r>
          </a:p>
        </p:txBody>
      </p:sp>
      <p:pic>
        <p:nvPicPr>
          <p:cNvPr id="6" name="Content Placeholder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96" y="1340768"/>
            <a:ext cx="7272808" cy="467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985785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1927"/>
          </a:xfrm>
        </p:spPr>
        <p:txBody>
          <a:bodyPr/>
          <a:lstStyle/>
          <a:p>
            <a:r>
              <a:rPr lang="fa-IR" altLang="fa-IR" sz="2800" b="1" dirty="0">
                <a:solidFill>
                  <a:schemeClr val="accent3">
                    <a:lumMod val="50000"/>
                  </a:schemeClr>
                </a:solidFill>
                <a:cs typeface="B Lotus" panose="00000400000000000000" pitchFamily="2" charset="-78"/>
              </a:rPr>
              <a:t>بخشهای مختلف </a:t>
            </a:r>
            <a:r>
              <a:rPr lang="fa-IR" altLang="fa-IR" sz="2800" b="1" dirty="0" smtClean="0">
                <a:solidFill>
                  <a:schemeClr val="accent3">
                    <a:lumMod val="50000"/>
                  </a:schemeClr>
                </a:solidFill>
                <a:cs typeface="B Lotus" panose="00000400000000000000" pitchFamily="2" charset="-78"/>
              </a:rPr>
              <a:t>اصطلاح‌نامه (</a:t>
            </a:r>
            <a:r>
              <a:rPr lang="fa-IR" altLang="fa-IR" sz="2800" b="1" dirty="0">
                <a:solidFill>
                  <a:schemeClr val="accent3">
                    <a:lumMod val="50000"/>
                  </a:schemeClr>
                </a:solidFill>
                <a:cs typeface="B Lotus" panose="00000400000000000000" pitchFamily="2" charset="-78"/>
              </a:rPr>
              <a:t>خروجی نرم افزار)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917117-5E9A-4841-A93F-3677680830CC}" type="slidenum">
              <a:rPr lang="fa-IR" smtClean="0"/>
              <a:pPr>
                <a:defRPr/>
              </a:pPr>
              <a:t>9</a:t>
            </a:fld>
            <a:endParaRPr lang="fa-IR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23528" y="966565"/>
            <a:ext cx="8445624" cy="570728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ct val="0"/>
              </a:spcBef>
              <a:buFontTx/>
              <a:buNone/>
            </a:pPr>
            <a:r>
              <a:rPr lang="fa-IR" altLang="fa-IR" sz="2400" dirty="0" smtClean="0">
                <a:solidFill>
                  <a:srgbClr val="FF0000"/>
                </a:solidFill>
                <a:cs typeface="B Lotus" panose="00000400000000000000" pitchFamily="2" charset="-78"/>
              </a:rPr>
              <a:t>نمایه </a:t>
            </a:r>
            <a:r>
              <a:rPr lang="fa-IR" altLang="fa-IR" sz="2400" dirty="0">
                <a:solidFill>
                  <a:srgbClr val="FF0000"/>
                </a:solidFill>
                <a:cs typeface="B Lotus" panose="00000400000000000000" pitchFamily="2" charset="-78"/>
              </a:rPr>
              <a:t>گردان </a:t>
            </a:r>
          </a:p>
        </p:txBody>
      </p:sp>
      <p:pic>
        <p:nvPicPr>
          <p:cNvPr id="6" name="Content Placeholder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66" y="1390928"/>
            <a:ext cx="7546748" cy="4995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986758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4345</TotalTime>
  <Words>1217</Words>
  <Application>Microsoft Office PowerPoint</Application>
  <PresentationFormat>On-screen Show (4:3)</PresentationFormat>
  <Paragraphs>262</Paragraphs>
  <Slides>48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B Lotus</vt:lpstr>
      <vt:lpstr>Calibri</vt:lpstr>
      <vt:lpstr>Times New Roman</vt:lpstr>
      <vt:lpstr>Office Theme</vt:lpstr>
      <vt:lpstr>PowerPoint Presentation</vt:lpstr>
      <vt:lpstr>سوالات اصلی در مبحث اصطلاح‌نامه</vt:lpstr>
      <vt:lpstr>تعریف اصطلاح‌نامه</vt:lpstr>
      <vt:lpstr>فرهنگ لغت Dictionary</vt:lpstr>
      <vt:lpstr>اصطلاح‌نامه Thesaurus</vt:lpstr>
      <vt:lpstr>شبکه مفهومی</vt:lpstr>
      <vt:lpstr>بخشهای مختلف اصطلاح‌نامه (خروجی نرم افزار)</vt:lpstr>
      <vt:lpstr>بخشهای مختلف اصطلاح‌نامه (خروجی نرم افزار)</vt:lpstr>
      <vt:lpstr>بخشهای مختلف اصطلاح‌نامه (خروجی نرم افزار)</vt:lpstr>
      <vt:lpstr>بخشهای مختلف اصطلاح‌نامه (خروجی نرم افزار)</vt:lpstr>
      <vt:lpstr>PowerPoint Presentation</vt:lpstr>
      <vt:lpstr>PowerPoint Presentation</vt:lpstr>
      <vt:lpstr>مشاهدات: </vt:lpstr>
      <vt:lpstr>آیا تولید محتوای آموزشی در قالب اصطلاح نامه تصویری باعث افزایش یادگیری می شود؟</vt:lpstr>
      <vt:lpstr>حوزه فناوری اطلاعات و ارتباطات</vt:lpstr>
      <vt:lpstr>PowerPoint Presentation</vt:lpstr>
      <vt:lpstr>حوزه روانشناسی یادگیری و فناوری آموزشی</vt:lpstr>
      <vt:lpstr>برخی از ویژگیهای یک اصطلاح نامه تصویری</vt:lpstr>
      <vt:lpstr>فرضیه: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فعالیت میدانی: آزمون  و  پیمایش</vt:lpstr>
      <vt:lpstr>برخی از نتایج آزمون   (توصیف و استنباط)</vt:lpstr>
      <vt:lpstr>برخی از نتایج پیمایش  (توصیف و استنباط)</vt:lpstr>
      <vt:lpstr>PowerPoint Presentation</vt:lpstr>
      <vt:lpstr> تحلیل اطلاعات علمی  پایان نامه‌های شیمی (علوم پایه) کشور   ( 1377 تا 1388 ) با استفاده از  اصطلاح نامه شیمی  </vt:lpstr>
      <vt:lpstr>چند سوال تحلیلی راجع به تحقیقات شیمی در ایران </vt:lpstr>
      <vt:lpstr>طرح کلی پروژه</vt:lpstr>
      <vt:lpstr>مراحل اصلی اجرای پروژه</vt:lpstr>
      <vt:lpstr>گرایشهای اصلی رشته شیمی (علوم پایه)</vt:lpstr>
      <vt:lpstr>PowerPoint Presentation</vt:lpstr>
      <vt:lpstr>PowerPoint Presentation</vt:lpstr>
      <vt:lpstr> </vt:lpstr>
      <vt:lpstr>         استخراج و دسته بندی پایان نامه‌ها </vt:lpstr>
      <vt:lpstr>PowerPoint Presentation</vt:lpstr>
      <vt:lpstr>        مقایسه اطلاعات پایان نامه‌ها با نقشه علم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نتیجه گیری</vt:lpstr>
      <vt:lpstr>PowerPoint Presentation</vt:lpstr>
    </vt:vector>
  </TitlesOfParts>
  <Company>NPSoft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تحلیل اطلاعات علمی پایان نامه‌های شیمی</dc:title>
  <dc:creator>Rajabi, Taghi</dc:creator>
  <cp:lastModifiedBy>siamak rajabi</cp:lastModifiedBy>
  <cp:revision>323</cp:revision>
  <dcterms:created xsi:type="dcterms:W3CDTF">2012-04-22T11:27:02Z</dcterms:created>
  <dcterms:modified xsi:type="dcterms:W3CDTF">2014-12-17T04:40:10Z</dcterms:modified>
</cp:coreProperties>
</file>