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56"/>
  </p:notesMasterIdLst>
  <p:sldIdLst>
    <p:sldId id="256" r:id="rId2"/>
    <p:sldId id="258" r:id="rId3"/>
    <p:sldId id="319" r:id="rId4"/>
    <p:sldId id="320" r:id="rId5"/>
    <p:sldId id="321" r:id="rId6"/>
    <p:sldId id="322" r:id="rId7"/>
    <p:sldId id="323" r:id="rId8"/>
    <p:sldId id="324" r:id="rId9"/>
    <p:sldId id="325" r:id="rId10"/>
    <p:sldId id="326" r:id="rId11"/>
    <p:sldId id="327" r:id="rId12"/>
    <p:sldId id="328" r:id="rId13"/>
    <p:sldId id="329" r:id="rId14"/>
    <p:sldId id="330" r:id="rId15"/>
    <p:sldId id="332" r:id="rId16"/>
    <p:sldId id="333" r:id="rId17"/>
    <p:sldId id="334" r:id="rId18"/>
    <p:sldId id="335" r:id="rId19"/>
    <p:sldId id="336" r:id="rId20"/>
    <p:sldId id="337" r:id="rId21"/>
    <p:sldId id="338" r:id="rId22"/>
    <p:sldId id="339" r:id="rId23"/>
    <p:sldId id="343" r:id="rId24"/>
    <p:sldId id="344" r:id="rId25"/>
    <p:sldId id="345" r:id="rId26"/>
    <p:sldId id="358" r:id="rId27"/>
    <p:sldId id="359" r:id="rId28"/>
    <p:sldId id="360" r:id="rId29"/>
    <p:sldId id="361" r:id="rId30"/>
    <p:sldId id="362" r:id="rId31"/>
    <p:sldId id="363" r:id="rId32"/>
    <p:sldId id="368" r:id="rId33"/>
    <p:sldId id="369" r:id="rId34"/>
    <p:sldId id="371" r:id="rId35"/>
    <p:sldId id="372" r:id="rId36"/>
    <p:sldId id="373" r:id="rId37"/>
    <p:sldId id="374" r:id="rId38"/>
    <p:sldId id="375" r:id="rId39"/>
    <p:sldId id="376" r:id="rId40"/>
    <p:sldId id="378" r:id="rId41"/>
    <p:sldId id="379" r:id="rId42"/>
    <p:sldId id="380" r:id="rId43"/>
    <p:sldId id="383" r:id="rId44"/>
    <p:sldId id="385" r:id="rId45"/>
    <p:sldId id="387" r:id="rId46"/>
    <p:sldId id="346" r:id="rId47"/>
    <p:sldId id="347" r:id="rId48"/>
    <p:sldId id="348" r:id="rId49"/>
    <p:sldId id="349" r:id="rId50"/>
    <p:sldId id="350" r:id="rId51"/>
    <p:sldId id="388" r:id="rId52"/>
    <p:sldId id="355" r:id="rId53"/>
    <p:sldId id="356" r:id="rId54"/>
    <p:sldId id="357" r:id="rId5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ern="1200">
        <a:solidFill>
          <a:schemeClr val="tx1"/>
        </a:solidFill>
        <a:latin typeface="Tahoma" pitchFamily="34" charset="0"/>
        <a:ea typeface="+mn-ea"/>
        <a:cs typeface="Arial" pitchFamily="34" charset="0"/>
      </a:defRPr>
    </a:lvl5pPr>
    <a:lvl6pPr marL="2286000" algn="l" defTabSz="914400" rtl="0" eaLnBrk="1" latinLnBrk="0" hangingPunct="1">
      <a:defRPr kern="1200">
        <a:solidFill>
          <a:schemeClr val="tx1"/>
        </a:solidFill>
        <a:latin typeface="Tahoma" pitchFamily="34" charset="0"/>
        <a:ea typeface="+mn-ea"/>
        <a:cs typeface="Arial" pitchFamily="34" charset="0"/>
      </a:defRPr>
    </a:lvl6pPr>
    <a:lvl7pPr marL="2743200" algn="l" defTabSz="914400" rtl="0" eaLnBrk="1" latinLnBrk="0" hangingPunct="1">
      <a:defRPr kern="1200">
        <a:solidFill>
          <a:schemeClr val="tx1"/>
        </a:solidFill>
        <a:latin typeface="Tahoma" pitchFamily="34" charset="0"/>
        <a:ea typeface="+mn-ea"/>
        <a:cs typeface="Arial" pitchFamily="34" charset="0"/>
      </a:defRPr>
    </a:lvl7pPr>
    <a:lvl8pPr marL="3200400" algn="l" defTabSz="914400" rtl="0" eaLnBrk="1" latinLnBrk="0" hangingPunct="1">
      <a:defRPr kern="1200">
        <a:solidFill>
          <a:schemeClr val="tx1"/>
        </a:solidFill>
        <a:latin typeface="Tahoma" pitchFamily="34" charset="0"/>
        <a:ea typeface="+mn-ea"/>
        <a:cs typeface="Arial" pitchFamily="34" charset="0"/>
      </a:defRPr>
    </a:lvl8pPr>
    <a:lvl9pPr marL="3657600" algn="l" defTabSz="914400" rtl="0" eaLnBrk="1" latinLnBrk="0" hangingPunct="1">
      <a:defRPr kern="1200">
        <a:solidFill>
          <a:schemeClr val="tx1"/>
        </a:solidFill>
        <a:latin typeface="Tahom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1" d="100"/>
          <a:sy n="61" d="100"/>
        </p:scale>
        <p:origin x="-78" y="-45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C2DE57-07D8-48D9-808F-C26F6E513573}" type="doc">
      <dgm:prSet loTypeId="urn:microsoft.com/office/officeart/2005/8/layout/hierarchy2" loCatId="hierarchy" qsTypeId="urn:microsoft.com/office/officeart/2005/8/quickstyle/3d1" qsCatId="3D" csTypeId="urn:microsoft.com/office/officeart/2005/8/colors/colorful5" csCatId="colorful" phldr="1"/>
      <dgm:spPr/>
      <dgm:t>
        <a:bodyPr/>
        <a:lstStyle/>
        <a:p>
          <a:pPr rtl="1"/>
          <a:endParaRPr lang="fa-IR"/>
        </a:p>
      </dgm:t>
    </dgm:pt>
    <dgm:pt modelId="{C5257EB8-76EF-47EE-8E86-5CD641842FBB}">
      <dgm:prSet phldrT="[Text]" custT="1"/>
      <dgm:spPr>
        <a:solidFill>
          <a:srgbClr val="920000"/>
        </a:solidFill>
      </dgm:spPr>
      <dgm:t>
        <a:bodyPr/>
        <a:lstStyle/>
        <a:p>
          <a:pPr algn="ctr" rtl="0"/>
          <a:r>
            <a:rPr lang="fa-IR" sz="1800" dirty="0" smtClean="0">
              <a:cs typeface="B Nazanin" pitchFamily="2" charset="-78"/>
            </a:rPr>
            <a:t>دین</a:t>
          </a:r>
          <a:endParaRPr lang="fa-IR" sz="1800" dirty="0">
            <a:cs typeface="B Nazanin" pitchFamily="2" charset="-78"/>
          </a:endParaRPr>
        </a:p>
      </dgm:t>
    </dgm:pt>
    <dgm:pt modelId="{F4A20E09-DE6F-438A-955A-4FCE26FAEC6B}" type="parTrans" cxnId="{8D55E169-4518-4F62-87A6-823F13E43CD0}">
      <dgm:prSet/>
      <dgm:spPr/>
      <dgm:t>
        <a:bodyPr/>
        <a:lstStyle/>
        <a:p>
          <a:pPr rtl="1"/>
          <a:endParaRPr lang="fa-IR"/>
        </a:p>
      </dgm:t>
    </dgm:pt>
    <dgm:pt modelId="{390CE1C4-DF16-4795-B1C9-C380A8E8E5B8}" type="sibTrans" cxnId="{8D55E169-4518-4F62-87A6-823F13E43CD0}">
      <dgm:prSet/>
      <dgm:spPr/>
      <dgm:t>
        <a:bodyPr/>
        <a:lstStyle/>
        <a:p>
          <a:pPr rtl="1"/>
          <a:endParaRPr lang="fa-IR"/>
        </a:p>
      </dgm:t>
    </dgm:pt>
    <dgm:pt modelId="{2B97A05B-5CFB-448E-ACE3-EA12523EE815}">
      <dgm:prSet phldrT="[Text]" custT="1"/>
      <dgm:spPr>
        <a:solidFill>
          <a:schemeClr val="accent1"/>
        </a:solidFill>
      </dgm:spPr>
      <dgm:t>
        <a:bodyPr/>
        <a:lstStyle/>
        <a:p>
          <a:pPr rtl="0"/>
          <a:r>
            <a:rPr lang="en-US" sz="1600" dirty="0" smtClean="0">
              <a:cs typeface="B Nazanin" pitchFamily="2" charset="-78"/>
            </a:rPr>
            <a:t>Creed, Credo</a:t>
          </a:r>
          <a:endParaRPr lang="fa-IR" sz="1600" dirty="0">
            <a:cs typeface="B Nazanin" pitchFamily="2" charset="-78"/>
          </a:endParaRPr>
        </a:p>
      </dgm:t>
    </dgm:pt>
    <dgm:pt modelId="{5196EC28-6712-4F20-AFF4-985F77709407}" type="parTrans" cxnId="{2207CE7B-EB63-4BF1-B264-A0703931CAD6}">
      <dgm:prSet/>
      <dgm:spPr>
        <a:ln>
          <a:solidFill>
            <a:schemeClr val="accent6"/>
          </a:solidFill>
        </a:ln>
      </dgm:spPr>
      <dgm:t>
        <a:bodyPr/>
        <a:lstStyle/>
        <a:p>
          <a:pPr rtl="1"/>
          <a:endParaRPr lang="fa-IR"/>
        </a:p>
      </dgm:t>
    </dgm:pt>
    <dgm:pt modelId="{5D7E8F1F-938C-40D0-88AA-47787C462EC0}" type="sibTrans" cxnId="{2207CE7B-EB63-4BF1-B264-A0703931CAD6}">
      <dgm:prSet/>
      <dgm:spPr/>
      <dgm:t>
        <a:bodyPr/>
        <a:lstStyle/>
        <a:p>
          <a:pPr rtl="1"/>
          <a:endParaRPr lang="fa-IR"/>
        </a:p>
      </dgm:t>
    </dgm:pt>
    <dgm:pt modelId="{622101E3-D717-48CC-BAF4-AA45DFE5FC33}">
      <dgm:prSet phldrT="[Text]" custT="1"/>
      <dgm:spPr>
        <a:solidFill>
          <a:schemeClr val="accent1"/>
        </a:solidFill>
      </dgm:spPr>
      <dgm:t>
        <a:bodyPr/>
        <a:lstStyle/>
        <a:p>
          <a:pPr rtl="0"/>
          <a:r>
            <a:rPr lang="en-US" sz="1600" dirty="0" smtClean="0">
              <a:cs typeface="B Nazanin" pitchFamily="2" charset="-78"/>
            </a:rPr>
            <a:t>Religious </a:t>
          </a:r>
          <a:r>
            <a:rPr lang="en-US" sz="1600" dirty="0" err="1" smtClean="0">
              <a:cs typeface="B Nazanin" pitchFamily="2" charset="-78"/>
            </a:rPr>
            <a:t>doctorine</a:t>
          </a:r>
          <a:endParaRPr lang="fa-IR" sz="1600" dirty="0">
            <a:cs typeface="B Nazanin" pitchFamily="2" charset="-78"/>
          </a:endParaRPr>
        </a:p>
      </dgm:t>
    </dgm:pt>
    <dgm:pt modelId="{8BEC39B1-A523-4D7B-98B0-342A10761751}" type="parTrans" cxnId="{CADAEE32-1027-4E6D-846B-312239BDF219}">
      <dgm:prSet/>
      <dgm:spPr>
        <a:ln>
          <a:solidFill>
            <a:schemeClr val="accent6"/>
          </a:solidFill>
        </a:ln>
      </dgm:spPr>
      <dgm:t>
        <a:bodyPr/>
        <a:lstStyle/>
        <a:p>
          <a:pPr rtl="1"/>
          <a:endParaRPr lang="fa-IR"/>
        </a:p>
      </dgm:t>
    </dgm:pt>
    <dgm:pt modelId="{31EF1CDB-02F5-4DA7-A911-F29BC4BF34CD}" type="sibTrans" cxnId="{CADAEE32-1027-4E6D-846B-312239BDF219}">
      <dgm:prSet/>
      <dgm:spPr/>
      <dgm:t>
        <a:bodyPr/>
        <a:lstStyle/>
        <a:p>
          <a:pPr rtl="1"/>
          <a:endParaRPr lang="fa-IR"/>
        </a:p>
      </dgm:t>
    </dgm:pt>
    <dgm:pt modelId="{2E139AD7-C79A-4B66-A50E-F64171E80BC0}">
      <dgm:prSet phldrT="[Text]" custT="1"/>
      <dgm:spPr>
        <a:solidFill>
          <a:schemeClr val="accent6"/>
        </a:solidFill>
      </dgm:spPr>
      <dgm:t>
        <a:bodyPr/>
        <a:lstStyle/>
        <a:p>
          <a:pPr rtl="0"/>
          <a:r>
            <a:rPr lang="en-US" sz="1800" dirty="0" smtClean="0"/>
            <a:t>creed</a:t>
          </a:r>
          <a:endParaRPr lang="fa-IR" sz="1800" dirty="0"/>
        </a:p>
      </dgm:t>
    </dgm:pt>
    <dgm:pt modelId="{98362F89-F0A5-43E1-8C04-199F013E2276}" type="parTrans" cxnId="{3C2623BD-22F4-4523-A81F-623347E16743}">
      <dgm:prSet/>
      <dgm:spPr/>
      <dgm:t>
        <a:bodyPr/>
        <a:lstStyle/>
        <a:p>
          <a:pPr rtl="1"/>
          <a:endParaRPr lang="fa-IR"/>
        </a:p>
      </dgm:t>
    </dgm:pt>
    <dgm:pt modelId="{90D5F4A1-F2CF-414C-AD96-57A65F96C39C}" type="sibTrans" cxnId="{3C2623BD-22F4-4523-A81F-623347E16743}">
      <dgm:prSet/>
      <dgm:spPr/>
      <dgm:t>
        <a:bodyPr/>
        <a:lstStyle/>
        <a:p>
          <a:pPr rtl="1"/>
          <a:endParaRPr lang="fa-IR"/>
        </a:p>
      </dgm:t>
    </dgm:pt>
    <dgm:pt modelId="{7BBB029D-1ED6-4376-8B12-7E358BCBF1A9}">
      <dgm:prSet phldrT="[Text]" custT="1"/>
      <dgm:spPr>
        <a:solidFill>
          <a:schemeClr val="accent6"/>
        </a:solidFill>
      </dgm:spPr>
      <dgm:t>
        <a:bodyPr/>
        <a:lstStyle/>
        <a:p>
          <a:pPr rtl="0"/>
          <a:r>
            <a:rPr lang="en-US" sz="1800" dirty="0" smtClean="0"/>
            <a:t>Faith</a:t>
          </a:r>
          <a:endParaRPr lang="fa-IR" sz="1800" dirty="0"/>
        </a:p>
      </dgm:t>
    </dgm:pt>
    <dgm:pt modelId="{991F887F-378F-4EE9-A078-42F5146B03D4}" type="parTrans" cxnId="{BE220E19-D481-4032-87B6-8CA32810C704}">
      <dgm:prSet/>
      <dgm:spPr/>
      <dgm:t>
        <a:bodyPr/>
        <a:lstStyle/>
        <a:p>
          <a:pPr rtl="1"/>
          <a:endParaRPr lang="fa-IR"/>
        </a:p>
      </dgm:t>
    </dgm:pt>
    <dgm:pt modelId="{2B17E06F-B8E6-47E8-8919-8A2E2762BE39}" type="sibTrans" cxnId="{BE220E19-D481-4032-87B6-8CA32810C704}">
      <dgm:prSet/>
      <dgm:spPr/>
      <dgm:t>
        <a:bodyPr/>
        <a:lstStyle/>
        <a:p>
          <a:pPr rtl="1"/>
          <a:endParaRPr lang="fa-IR"/>
        </a:p>
      </dgm:t>
    </dgm:pt>
    <dgm:pt modelId="{30F54ECE-E7D8-45A9-A632-E5DCD8F7FDD2}">
      <dgm:prSet phldrT="[Text]" custT="1"/>
      <dgm:spPr>
        <a:solidFill>
          <a:schemeClr val="accent1"/>
        </a:solidFill>
      </dgm:spPr>
      <dgm:t>
        <a:bodyPr/>
        <a:lstStyle/>
        <a:p>
          <a:pPr rtl="0"/>
          <a:r>
            <a:rPr lang="en-US" sz="1600" dirty="0" smtClean="0">
              <a:cs typeface="B Nazanin" pitchFamily="2" charset="-78"/>
            </a:rPr>
            <a:t>Religion, Faith, Organized religion</a:t>
          </a:r>
          <a:endParaRPr lang="fa-IR" sz="1600" dirty="0">
            <a:cs typeface="B Nazanin" pitchFamily="2" charset="-78"/>
          </a:endParaRPr>
        </a:p>
      </dgm:t>
    </dgm:pt>
    <dgm:pt modelId="{455E13CB-531B-41B3-82EC-CA37AD486B48}" type="parTrans" cxnId="{FDD61634-AE5B-461E-AF2B-AF68C27928B9}">
      <dgm:prSet/>
      <dgm:spPr>
        <a:ln>
          <a:solidFill>
            <a:schemeClr val="accent6"/>
          </a:solidFill>
        </a:ln>
      </dgm:spPr>
      <dgm:t>
        <a:bodyPr/>
        <a:lstStyle/>
        <a:p>
          <a:pPr rtl="1"/>
          <a:endParaRPr lang="fa-IR"/>
        </a:p>
      </dgm:t>
    </dgm:pt>
    <dgm:pt modelId="{2D2FC544-BCAD-4827-95F0-701BFA961F40}" type="sibTrans" cxnId="{FDD61634-AE5B-461E-AF2B-AF68C27928B9}">
      <dgm:prSet/>
      <dgm:spPr/>
      <dgm:t>
        <a:bodyPr/>
        <a:lstStyle/>
        <a:p>
          <a:pPr rtl="1"/>
          <a:endParaRPr lang="fa-IR"/>
        </a:p>
      </dgm:t>
    </dgm:pt>
    <dgm:pt modelId="{69E785AF-4E77-4CB9-9549-4BE602148FE8}">
      <dgm:prSet phldrT="[Text]" custT="1"/>
      <dgm:spPr>
        <a:solidFill>
          <a:schemeClr val="accent1"/>
        </a:solidFill>
      </dgm:spPr>
      <dgm:t>
        <a:bodyPr/>
        <a:lstStyle/>
        <a:p>
          <a:pPr rtl="0"/>
          <a:r>
            <a:rPr lang="en-US" sz="1600" dirty="0" smtClean="0">
              <a:cs typeface="B Nazanin" pitchFamily="2" charset="-78"/>
            </a:rPr>
            <a:t>Religion, Faith, Religious belief</a:t>
          </a:r>
          <a:endParaRPr lang="fa-IR" sz="1600" dirty="0">
            <a:cs typeface="B Nazanin" pitchFamily="2" charset="-78"/>
          </a:endParaRPr>
        </a:p>
      </dgm:t>
    </dgm:pt>
    <dgm:pt modelId="{5F690F73-DEDD-457D-934C-790C21D02146}" type="parTrans" cxnId="{2CDBFB52-E0AE-48F1-977F-4EBB535E3CB9}">
      <dgm:prSet/>
      <dgm:spPr>
        <a:ln>
          <a:solidFill>
            <a:schemeClr val="accent6"/>
          </a:solidFill>
        </a:ln>
      </dgm:spPr>
      <dgm:t>
        <a:bodyPr/>
        <a:lstStyle/>
        <a:p>
          <a:pPr rtl="1"/>
          <a:endParaRPr lang="fa-IR"/>
        </a:p>
      </dgm:t>
    </dgm:pt>
    <dgm:pt modelId="{BBC188A4-7E18-44AA-BECC-F63219E2E7F7}" type="sibTrans" cxnId="{2CDBFB52-E0AE-48F1-977F-4EBB535E3CB9}">
      <dgm:prSet/>
      <dgm:spPr/>
      <dgm:t>
        <a:bodyPr/>
        <a:lstStyle/>
        <a:p>
          <a:pPr rtl="1"/>
          <a:endParaRPr lang="fa-IR"/>
        </a:p>
      </dgm:t>
    </dgm:pt>
    <dgm:pt modelId="{9AAE1C5E-B97F-4F11-8874-14320ADE5FAD}">
      <dgm:prSet phldrT="[Text]" custT="1"/>
      <dgm:spPr>
        <a:solidFill>
          <a:schemeClr val="accent6"/>
        </a:solidFill>
      </dgm:spPr>
      <dgm:t>
        <a:bodyPr/>
        <a:lstStyle/>
        <a:p>
          <a:pPr rtl="0"/>
          <a:r>
            <a:rPr lang="en-US" sz="1800" dirty="0" smtClean="0"/>
            <a:t>Religion</a:t>
          </a:r>
          <a:endParaRPr lang="fa-IR" sz="1800" dirty="0"/>
        </a:p>
      </dgm:t>
    </dgm:pt>
    <dgm:pt modelId="{0761F142-56F9-4940-9E29-9058BDBADE85}" type="parTrans" cxnId="{4B5ECB37-E8BB-487A-81C1-67A483383319}">
      <dgm:prSet/>
      <dgm:spPr/>
      <dgm:t>
        <a:bodyPr/>
        <a:lstStyle/>
        <a:p>
          <a:pPr rtl="1"/>
          <a:endParaRPr lang="fa-IR"/>
        </a:p>
      </dgm:t>
    </dgm:pt>
    <dgm:pt modelId="{E84AA270-C94D-42BB-9283-8A2F18973ABD}" type="sibTrans" cxnId="{4B5ECB37-E8BB-487A-81C1-67A483383319}">
      <dgm:prSet/>
      <dgm:spPr/>
      <dgm:t>
        <a:bodyPr/>
        <a:lstStyle/>
        <a:p>
          <a:pPr rtl="1"/>
          <a:endParaRPr lang="fa-IR"/>
        </a:p>
      </dgm:t>
    </dgm:pt>
    <dgm:pt modelId="{A6114CA0-FBB4-4AEB-94CD-980C521E05B0}">
      <dgm:prSet phldrT="[Text]" custT="1"/>
      <dgm:spPr>
        <a:solidFill>
          <a:schemeClr val="accent1"/>
        </a:solidFill>
      </dgm:spPr>
      <dgm:t>
        <a:bodyPr/>
        <a:lstStyle/>
        <a:p>
          <a:pPr rtl="0"/>
          <a:r>
            <a:rPr lang="en-US" sz="1600" dirty="0" smtClean="0">
              <a:cs typeface="B Nazanin" pitchFamily="2" charset="-78"/>
            </a:rPr>
            <a:t>Faith</a:t>
          </a:r>
          <a:endParaRPr lang="fa-IR" sz="1600" dirty="0">
            <a:cs typeface="B Nazanin" pitchFamily="2" charset="-78"/>
          </a:endParaRPr>
        </a:p>
      </dgm:t>
    </dgm:pt>
    <dgm:pt modelId="{26C6FC5F-FE78-45F8-B176-0462A8047F8E}" type="parTrans" cxnId="{E4476D93-727D-4114-A50D-FCFD92BDD345}">
      <dgm:prSet/>
      <dgm:spPr>
        <a:ln>
          <a:solidFill>
            <a:schemeClr val="accent6"/>
          </a:solidFill>
        </a:ln>
      </dgm:spPr>
      <dgm:t>
        <a:bodyPr/>
        <a:lstStyle/>
        <a:p>
          <a:endParaRPr lang="en-US"/>
        </a:p>
      </dgm:t>
    </dgm:pt>
    <dgm:pt modelId="{C46F7D95-3DD4-4005-B0D7-218C534D6C56}" type="sibTrans" cxnId="{E4476D93-727D-4114-A50D-FCFD92BDD345}">
      <dgm:prSet/>
      <dgm:spPr/>
      <dgm:t>
        <a:bodyPr/>
        <a:lstStyle/>
        <a:p>
          <a:endParaRPr lang="en-US"/>
        </a:p>
      </dgm:t>
    </dgm:pt>
    <dgm:pt modelId="{BBAF868F-4FB9-4AB2-ABB0-8950D5CB7E52}">
      <dgm:prSet phldrT="[Text]" custT="1"/>
      <dgm:spPr>
        <a:solidFill>
          <a:schemeClr val="accent1"/>
        </a:solidFill>
      </dgm:spPr>
      <dgm:t>
        <a:bodyPr/>
        <a:lstStyle/>
        <a:p>
          <a:pPr rtl="0"/>
          <a:r>
            <a:rPr lang="en-US" sz="1600" dirty="0" smtClean="0">
              <a:cs typeface="B Nazanin" pitchFamily="2" charset="-78"/>
            </a:rPr>
            <a:t>Religion, Faith, Religious belief</a:t>
          </a:r>
          <a:endParaRPr lang="fa-IR" sz="1600" dirty="0">
            <a:cs typeface="B Nazanin" pitchFamily="2" charset="-78"/>
          </a:endParaRPr>
        </a:p>
      </dgm:t>
    </dgm:pt>
    <dgm:pt modelId="{3B66F810-5655-449C-9C40-E786F088E2B1}" type="parTrans" cxnId="{7121B394-C310-418A-8E5B-442D2FBEF6CD}">
      <dgm:prSet/>
      <dgm:spPr>
        <a:ln>
          <a:solidFill>
            <a:schemeClr val="accent6"/>
          </a:solidFill>
        </a:ln>
      </dgm:spPr>
      <dgm:t>
        <a:bodyPr/>
        <a:lstStyle/>
        <a:p>
          <a:endParaRPr lang="en-US"/>
        </a:p>
      </dgm:t>
    </dgm:pt>
    <dgm:pt modelId="{2855F6D6-13CB-4BF3-994E-87A1E737A8D4}" type="sibTrans" cxnId="{7121B394-C310-418A-8E5B-442D2FBEF6CD}">
      <dgm:prSet/>
      <dgm:spPr/>
      <dgm:t>
        <a:bodyPr/>
        <a:lstStyle/>
        <a:p>
          <a:endParaRPr lang="en-US"/>
        </a:p>
      </dgm:t>
    </dgm:pt>
    <dgm:pt modelId="{087A6397-0939-43B6-AF72-B21D5EC58FBF}">
      <dgm:prSet phldrT="[Text]" custT="1"/>
      <dgm:spPr>
        <a:solidFill>
          <a:schemeClr val="accent1"/>
        </a:solidFill>
      </dgm:spPr>
      <dgm:t>
        <a:bodyPr/>
        <a:lstStyle/>
        <a:p>
          <a:pPr rtl="0"/>
          <a:r>
            <a:rPr lang="en-US" sz="1600" dirty="0" smtClean="0">
              <a:cs typeface="B Nazanin" pitchFamily="2" charset="-78"/>
            </a:rPr>
            <a:t>Faith, Trust</a:t>
          </a:r>
          <a:endParaRPr lang="fa-IR" sz="1600" dirty="0">
            <a:cs typeface="B Nazanin" pitchFamily="2" charset="-78"/>
          </a:endParaRPr>
        </a:p>
      </dgm:t>
    </dgm:pt>
    <dgm:pt modelId="{A0CD1BEA-4624-4F89-BE2E-85745D25CD4B}" type="parTrans" cxnId="{D48F8CC7-BADB-4D05-A14C-D6BB79761071}">
      <dgm:prSet/>
      <dgm:spPr>
        <a:ln>
          <a:solidFill>
            <a:schemeClr val="accent6"/>
          </a:solidFill>
        </a:ln>
      </dgm:spPr>
      <dgm:t>
        <a:bodyPr/>
        <a:lstStyle/>
        <a:p>
          <a:endParaRPr lang="en-US"/>
        </a:p>
      </dgm:t>
    </dgm:pt>
    <dgm:pt modelId="{557A2FEE-9E18-4687-AB4D-829F29B162E4}" type="sibTrans" cxnId="{D48F8CC7-BADB-4D05-A14C-D6BB79761071}">
      <dgm:prSet/>
      <dgm:spPr/>
      <dgm:t>
        <a:bodyPr/>
        <a:lstStyle/>
        <a:p>
          <a:endParaRPr lang="en-US"/>
        </a:p>
      </dgm:t>
    </dgm:pt>
    <dgm:pt modelId="{F00E6C4D-8CB9-42D6-8863-F1D1652A2934}">
      <dgm:prSet phldrT="[Text]" custT="1"/>
      <dgm:spPr>
        <a:solidFill>
          <a:schemeClr val="accent1"/>
        </a:solidFill>
      </dgm:spPr>
      <dgm:t>
        <a:bodyPr/>
        <a:lstStyle/>
        <a:p>
          <a:pPr rtl="0"/>
          <a:r>
            <a:rPr lang="en-US" sz="1600" dirty="0" smtClean="0">
              <a:cs typeface="B Nazanin" pitchFamily="2" charset="-78"/>
            </a:rPr>
            <a:t>Religion, Faith, Organized religion</a:t>
          </a:r>
          <a:endParaRPr lang="fa-IR" sz="1600" dirty="0">
            <a:cs typeface="B Nazanin" pitchFamily="2" charset="-78"/>
          </a:endParaRPr>
        </a:p>
      </dgm:t>
    </dgm:pt>
    <dgm:pt modelId="{F3CF0BA8-2545-4CBB-8DF9-0D6FC6C3D2C1}" type="parTrans" cxnId="{B1D7FBB3-847A-43A1-A8C4-3E6391FB079A}">
      <dgm:prSet/>
      <dgm:spPr>
        <a:ln>
          <a:solidFill>
            <a:schemeClr val="accent6"/>
          </a:solidFill>
        </a:ln>
      </dgm:spPr>
      <dgm:t>
        <a:bodyPr/>
        <a:lstStyle/>
        <a:p>
          <a:endParaRPr lang="en-US"/>
        </a:p>
      </dgm:t>
    </dgm:pt>
    <dgm:pt modelId="{C4C52988-7E42-4827-9342-B1010058FD2A}" type="sibTrans" cxnId="{B1D7FBB3-847A-43A1-A8C4-3E6391FB079A}">
      <dgm:prSet/>
      <dgm:spPr/>
      <dgm:t>
        <a:bodyPr/>
        <a:lstStyle/>
        <a:p>
          <a:endParaRPr lang="en-US"/>
        </a:p>
      </dgm:t>
    </dgm:pt>
    <dgm:pt modelId="{C2CAF8CE-D48E-402C-AA9A-90567E924632}" type="pres">
      <dgm:prSet presAssocID="{61C2DE57-07D8-48D9-808F-C26F6E513573}" presName="diagram" presStyleCnt="0">
        <dgm:presLayoutVars>
          <dgm:chPref val="1"/>
          <dgm:dir/>
          <dgm:animOne val="branch"/>
          <dgm:animLvl val="lvl"/>
          <dgm:resizeHandles val="exact"/>
        </dgm:presLayoutVars>
      </dgm:prSet>
      <dgm:spPr/>
      <dgm:t>
        <a:bodyPr/>
        <a:lstStyle/>
        <a:p>
          <a:pPr rtl="1"/>
          <a:endParaRPr lang="fa-IR"/>
        </a:p>
      </dgm:t>
    </dgm:pt>
    <dgm:pt modelId="{9049D968-D5EB-494D-AB50-2932233F6BF8}" type="pres">
      <dgm:prSet presAssocID="{C5257EB8-76EF-47EE-8E86-5CD641842FBB}" presName="root1" presStyleCnt="0"/>
      <dgm:spPr/>
      <dgm:t>
        <a:bodyPr/>
        <a:lstStyle/>
        <a:p>
          <a:endParaRPr lang="en-US"/>
        </a:p>
      </dgm:t>
    </dgm:pt>
    <dgm:pt modelId="{E652133F-6127-4640-BF02-1E63AE3A5902}" type="pres">
      <dgm:prSet presAssocID="{C5257EB8-76EF-47EE-8E86-5CD641842FBB}" presName="LevelOneTextNode" presStyleLbl="node0" presStyleIdx="0" presStyleCnt="1" custScaleX="40754" custScaleY="82867" custLinFactNeighborX="-7600">
        <dgm:presLayoutVars>
          <dgm:chPref val="3"/>
        </dgm:presLayoutVars>
      </dgm:prSet>
      <dgm:spPr/>
      <dgm:t>
        <a:bodyPr/>
        <a:lstStyle/>
        <a:p>
          <a:pPr rtl="1"/>
          <a:endParaRPr lang="fa-IR"/>
        </a:p>
      </dgm:t>
    </dgm:pt>
    <dgm:pt modelId="{ED3EEA36-64BD-47F0-B94E-369521253C96}" type="pres">
      <dgm:prSet presAssocID="{C5257EB8-76EF-47EE-8E86-5CD641842FBB}" presName="level2hierChild" presStyleCnt="0"/>
      <dgm:spPr/>
      <dgm:t>
        <a:bodyPr/>
        <a:lstStyle/>
        <a:p>
          <a:endParaRPr lang="en-US"/>
        </a:p>
      </dgm:t>
    </dgm:pt>
    <dgm:pt modelId="{135E5707-51F1-4814-AD30-CC719BBAA8F3}" type="pres">
      <dgm:prSet presAssocID="{0761F142-56F9-4940-9E29-9058BDBADE85}" presName="conn2-1" presStyleLbl="parChTrans1D2" presStyleIdx="0" presStyleCnt="3"/>
      <dgm:spPr/>
      <dgm:t>
        <a:bodyPr/>
        <a:lstStyle/>
        <a:p>
          <a:pPr rtl="1"/>
          <a:endParaRPr lang="fa-IR"/>
        </a:p>
      </dgm:t>
    </dgm:pt>
    <dgm:pt modelId="{9700BF9C-E6C9-4491-8B24-8F710F6F0534}" type="pres">
      <dgm:prSet presAssocID="{0761F142-56F9-4940-9E29-9058BDBADE85}" presName="connTx" presStyleLbl="parChTrans1D2" presStyleIdx="0" presStyleCnt="3"/>
      <dgm:spPr/>
      <dgm:t>
        <a:bodyPr/>
        <a:lstStyle/>
        <a:p>
          <a:pPr rtl="1"/>
          <a:endParaRPr lang="fa-IR"/>
        </a:p>
      </dgm:t>
    </dgm:pt>
    <dgm:pt modelId="{B8801192-8B4F-4183-9B12-8804CF29C441}" type="pres">
      <dgm:prSet presAssocID="{9AAE1C5E-B97F-4F11-8874-14320ADE5FAD}" presName="root2" presStyleCnt="0"/>
      <dgm:spPr/>
      <dgm:t>
        <a:bodyPr/>
        <a:lstStyle/>
        <a:p>
          <a:endParaRPr lang="en-US"/>
        </a:p>
      </dgm:t>
    </dgm:pt>
    <dgm:pt modelId="{54413B37-706D-4C4B-A0F0-9A40B6FE8304}" type="pres">
      <dgm:prSet presAssocID="{9AAE1C5E-B97F-4F11-8874-14320ADE5FAD}" presName="LevelTwoTextNode" presStyleLbl="node2" presStyleIdx="0" presStyleCnt="3" custScaleX="89497" custScaleY="96171" custLinFactNeighborX="-28769">
        <dgm:presLayoutVars>
          <dgm:chPref val="3"/>
        </dgm:presLayoutVars>
      </dgm:prSet>
      <dgm:spPr/>
      <dgm:t>
        <a:bodyPr/>
        <a:lstStyle/>
        <a:p>
          <a:pPr rtl="1"/>
          <a:endParaRPr lang="fa-IR"/>
        </a:p>
      </dgm:t>
    </dgm:pt>
    <dgm:pt modelId="{17F5E3DD-B52B-4A10-A896-175FF33BD236}" type="pres">
      <dgm:prSet presAssocID="{9AAE1C5E-B97F-4F11-8874-14320ADE5FAD}" presName="level3hierChild" presStyleCnt="0"/>
      <dgm:spPr/>
      <dgm:t>
        <a:bodyPr/>
        <a:lstStyle/>
        <a:p>
          <a:endParaRPr lang="en-US"/>
        </a:p>
      </dgm:t>
    </dgm:pt>
    <dgm:pt modelId="{DBB7CE34-D6F8-4EE7-9DFE-1906586BEFD3}" type="pres">
      <dgm:prSet presAssocID="{5F690F73-DEDD-457D-934C-790C21D02146}" presName="conn2-1" presStyleLbl="parChTrans1D3" presStyleIdx="0" presStyleCnt="8"/>
      <dgm:spPr/>
      <dgm:t>
        <a:bodyPr/>
        <a:lstStyle/>
        <a:p>
          <a:pPr rtl="1"/>
          <a:endParaRPr lang="fa-IR"/>
        </a:p>
      </dgm:t>
    </dgm:pt>
    <dgm:pt modelId="{9239CAA5-72AF-4EC3-9561-71A23DED01DA}" type="pres">
      <dgm:prSet presAssocID="{5F690F73-DEDD-457D-934C-790C21D02146}" presName="connTx" presStyleLbl="parChTrans1D3" presStyleIdx="0" presStyleCnt="8"/>
      <dgm:spPr/>
      <dgm:t>
        <a:bodyPr/>
        <a:lstStyle/>
        <a:p>
          <a:pPr rtl="1"/>
          <a:endParaRPr lang="fa-IR"/>
        </a:p>
      </dgm:t>
    </dgm:pt>
    <dgm:pt modelId="{6E0D7405-4F99-43B8-85EE-11582D5D395C}" type="pres">
      <dgm:prSet presAssocID="{69E785AF-4E77-4CB9-9549-4BE602148FE8}" presName="root2" presStyleCnt="0"/>
      <dgm:spPr/>
      <dgm:t>
        <a:bodyPr/>
        <a:lstStyle/>
        <a:p>
          <a:endParaRPr lang="en-US"/>
        </a:p>
      </dgm:t>
    </dgm:pt>
    <dgm:pt modelId="{E1DAF3C5-DEDC-42E2-A68E-ED75846D2509}" type="pres">
      <dgm:prSet presAssocID="{69E785AF-4E77-4CB9-9549-4BE602148FE8}" presName="LevelTwoTextNode" presStyleLbl="node3" presStyleIdx="0" presStyleCnt="8" custScaleX="213154" custScaleY="123758" custLinFactNeighborX="-41087">
        <dgm:presLayoutVars>
          <dgm:chPref val="3"/>
        </dgm:presLayoutVars>
      </dgm:prSet>
      <dgm:spPr/>
      <dgm:t>
        <a:bodyPr/>
        <a:lstStyle/>
        <a:p>
          <a:pPr rtl="1"/>
          <a:endParaRPr lang="fa-IR"/>
        </a:p>
      </dgm:t>
    </dgm:pt>
    <dgm:pt modelId="{D6887AE5-6034-4CA0-86C0-49748F8EB68E}" type="pres">
      <dgm:prSet presAssocID="{69E785AF-4E77-4CB9-9549-4BE602148FE8}" presName="level3hierChild" presStyleCnt="0"/>
      <dgm:spPr/>
      <dgm:t>
        <a:bodyPr/>
        <a:lstStyle/>
        <a:p>
          <a:endParaRPr lang="en-US"/>
        </a:p>
      </dgm:t>
    </dgm:pt>
    <dgm:pt modelId="{2AE341A6-63F5-48E9-9211-A0F606123392}" type="pres">
      <dgm:prSet presAssocID="{455E13CB-531B-41B3-82EC-CA37AD486B48}" presName="conn2-1" presStyleLbl="parChTrans1D3" presStyleIdx="1" presStyleCnt="8"/>
      <dgm:spPr/>
      <dgm:t>
        <a:bodyPr/>
        <a:lstStyle/>
        <a:p>
          <a:pPr rtl="1"/>
          <a:endParaRPr lang="fa-IR"/>
        </a:p>
      </dgm:t>
    </dgm:pt>
    <dgm:pt modelId="{49210EBD-D001-4286-8F87-FE765BFC586A}" type="pres">
      <dgm:prSet presAssocID="{455E13CB-531B-41B3-82EC-CA37AD486B48}" presName="connTx" presStyleLbl="parChTrans1D3" presStyleIdx="1" presStyleCnt="8"/>
      <dgm:spPr/>
      <dgm:t>
        <a:bodyPr/>
        <a:lstStyle/>
        <a:p>
          <a:pPr rtl="1"/>
          <a:endParaRPr lang="fa-IR"/>
        </a:p>
      </dgm:t>
    </dgm:pt>
    <dgm:pt modelId="{9F9113C3-E100-4D3F-A6B4-2975D0443C36}" type="pres">
      <dgm:prSet presAssocID="{30F54ECE-E7D8-45A9-A632-E5DCD8F7FDD2}" presName="root2" presStyleCnt="0"/>
      <dgm:spPr/>
      <dgm:t>
        <a:bodyPr/>
        <a:lstStyle/>
        <a:p>
          <a:endParaRPr lang="en-US"/>
        </a:p>
      </dgm:t>
    </dgm:pt>
    <dgm:pt modelId="{D3C8EBB1-6382-4214-BFCF-C4548DE16DF3}" type="pres">
      <dgm:prSet presAssocID="{30F54ECE-E7D8-45A9-A632-E5DCD8F7FDD2}" presName="LevelTwoTextNode" presStyleLbl="node3" presStyleIdx="1" presStyleCnt="8" custScaleX="214967" custScaleY="126202" custLinFactNeighborX="-41087">
        <dgm:presLayoutVars>
          <dgm:chPref val="3"/>
        </dgm:presLayoutVars>
      </dgm:prSet>
      <dgm:spPr/>
      <dgm:t>
        <a:bodyPr/>
        <a:lstStyle/>
        <a:p>
          <a:pPr rtl="1"/>
          <a:endParaRPr lang="fa-IR"/>
        </a:p>
      </dgm:t>
    </dgm:pt>
    <dgm:pt modelId="{B5FEB12D-5AC4-4E40-834C-9595EDC87880}" type="pres">
      <dgm:prSet presAssocID="{30F54ECE-E7D8-45A9-A632-E5DCD8F7FDD2}" presName="level3hierChild" presStyleCnt="0"/>
      <dgm:spPr/>
      <dgm:t>
        <a:bodyPr/>
        <a:lstStyle/>
        <a:p>
          <a:endParaRPr lang="en-US"/>
        </a:p>
      </dgm:t>
    </dgm:pt>
    <dgm:pt modelId="{2B6E2111-8416-43BC-9C15-5B307A69B5CB}" type="pres">
      <dgm:prSet presAssocID="{991F887F-378F-4EE9-A078-42F5146B03D4}" presName="conn2-1" presStyleLbl="parChTrans1D2" presStyleIdx="1" presStyleCnt="3"/>
      <dgm:spPr/>
      <dgm:t>
        <a:bodyPr/>
        <a:lstStyle/>
        <a:p>
          <a:pPr rtl="1"/>
          <a:endParaRPr lang="fa-IR"/>
        </a:p>
      </dgm:t>
    </dgm:pt>
    <dgm:pt modelId="{A30027DE-D928-4140-A31F-F5428F7EB77F}" type="pres">
      <dgm:prSet presAssocID="{991F887F-378F-4EE9-A078-42F5146B03D4}" presName="connTx" presStyleLbl="parChTrans1D2" presStyleIdx="1" presStyleCnt="3"/>
      <dgm:spPr/>
      <dgm:t>
        <a:bodyPr/>
        <a:lstStyle/>
        <a:p>
          <a:pPr rtl="1"/>
          <a:endParaRPr lang="fa-IR"/>
        </a:p>
      </dgm:t>
    </dgm:pt>
    <dgm:pt modelId="{769AAAAD-486F-46ED-8D67-8F60F886165F}" type="pres">
      <dgm:prSet presAssocID="{7BBB029D-1ED6-4376-8B12-7E358BCBF1A9}" presName="root2" presStyleCnt="0"/>
      <dgm:spPr/>
      <dgm:t>
        <a:bodyPr/>
        <a:lstStyle/>
        <a:p>
          <a:endParaRPr lang="en-US"/>
        </a:p>
      </dgm:t>
    </dgm:pt>
    <dgm:pt modelId="{83DC210F-BBD4-47BB-8583-F74E0AF57316}" type="pres">
      <dgm:prSet presAssocID="{7BBB029D-1ED6-4376-8B12-7E358BCBF1A9}" presName="LevelTwoTextNode" presStyleLbl="node2" presStyleIdx="1" presStyleCnt="3" custScaleX="84773" custScaleY="72662" custLinFactNeighborX="-28769">
        <dgm:presLayoutVars>
          <dgm:chPref val="3"/>
        </dgm:presLayoutVars>
      </dgm:prSet>
      <dgm:spPr/>
      <dgm:t>
        <a:bodyPr/>
        <a:lstStyle/>
        <a:p>
          <a:pPr rtl="1"/>
          <a:endParaRPr lang="fa-IR"/>
        </a:p>
      </dgm:t>
    </dgm:pt>
    <dgm:pt modelId="{16B3C866-2CD0-43F3-9DC1-D4CFCE4F00F4}" type="pres">
      <dgm:prSet presAssocID="{7BBB029D-1ED6-4376-8B12-7E358BCBF1A9}" presName="level3hierChild" presStyleCnt="0"/>
      <dgm:spPr/>
      <dgm:t>
        <a:bodyPr/>
        <a:lstStyle/>
        <a:p>
          <a:endParaRPr lang="en-US"/>
        </a:p>
      </dgm:t>
    </dgm:pt>
    <dgm:pt modelId="{F28A10B4-ACE2-4051-A056-367410B64E3C}" type="pres">
      <dgm:prSet presAssocID="{3B66F810-5655-449C-9C40-E786F088E2B1}" presName="conn2-1" presStyleLbl="parChTrans1D3" presStyleIdx="2" presStyleCnt="8"/>
      <dgm:spPr/>
      <dgm:t>
        <a:bodyPr/>
        <a:lstStyle/>
        <a:p>
          <a:endParaRPr lang="en-US"/>
        </a:p>
      </dgm:t>
    </dgm:pt>
    <dgm:pt modelId="{D4D6EC0F-074C-4BFE-8532-BCD94835793D}" type="pres">
      <dgm:prSet presAssocID="{3B66F810-5655-449C-9C40-E786F088E2B1}" presName="connTx" presStyleLbl="parChTrans1D3" presStyleIdx="2" presStyleCnt="8"/>
      <dgm:spPr/>
      <dgm:t>
        <a:bodyPr/>
        <a:lstStyle/>
        <a:p>
          <a:endParaRPr lang="en-US"/>
        </a:p>
      </dgm:t>
    </dgm:pt>
    <dgm:pt modelId="{2FF36408-501F-4D96-911C-BABF492CADC9}" type="pres">
      <dgm:prSet presAssocID="{BBAF868F-4FB9-4AB2-ABB0-8950D5CB7E52}" presName="root2" presStyleCnt="0"/>
      <dgm:spPr/>
    </dgm:pt>
    <dgm:pt modelId="{E7BB2E9C-F78B-4B0D-A9A0-F92838AAD0A1}" type="pres">
      <dgm:prSet presAssocID="{BBAF868F-4FB9-4AB2-ABB0-8950D5CB7E52}" presName="LevelTwoTextNode" presStyleLbl="node3" presStyleIdx="2" presStyleCnt="8" custScaleX="218811" custScaleY="127679" custLinFactNeighborX="-41087">
        <dgm:presLayoutVars>
          <dgm:chPref val="3"/>
        </dgm:presLayoutVars>
      </dgm:prSet>
      <dgm:spPr/>
      <dgm:t>
        <a:bodyPr/>
        <a:lstStyle/>
        <a:p>
          <a:endParaRPr lang="en-US"/>
        </a:p>
      </dgm:t>
    </dgm:pt>
    <dgm:pt modelId="{57ECA27E-C6E1-4652-8680-6F943F154EA3}" type="pres">
      <dgm:prSet presAssocID="{BBAF868F-4FB9-4AB2-ABB0-8950D5CB7E52}" presName="level3hierChild" presStyleCnt="0"/>
      <dgm:spPr/>
    </dgm:pt>
    <dgm:pt modelId="{E88A2AD4-E6A8-4644-B5A3-1B7E5E8B8113}" type="pres">
      <dgm:prSet presAssocID="{A0CD1BEA-4624-4F89-BE2E-85745D25CD4B}" presName="conn2-1" presStyleLbl="parChTrans1D3" presStyleIdx="3" presStyleCnt="8"/>
      <dgm:spPr/>
      <dgm:t>
        <a:bodyPr/>
        <a:lstStyle/>
        <a:p>
          <a:endParaRPr lang="en-US"/>
        </a:p>
      </dgm:t>
    </dgm:pt>
    <dgm:pt modelId="{82957576-BD7E-439F-8CA3-DC370CF0E84F}" type="pres">
      <dgm:prSet presAssocID="{A0CD1BEA-4624-4F89-BE2E-85745D25CD4B}" presName="connTx" presStyleLbl="parChTrans1D3" presStyleIdx="3" presStyleCnt="8"/>
      <dgm:spPr/>
      <dgm:t>
        <a:bodyPr/>
        <a:lstStyle/>
        <a:p>
          <a:endParaRPr lang="en-US"/>
        </a:p>
      </dgm:t>
    </dgm:pt>
    <dgm:pt modelId="{DBCF1884-1B3B-4323-952E-49FEAA67585A}" type="pres">
      <dgm:prSet presAssocID="{087A6397-0939-43B6-AF72-B21D5EC58FBF}" presName="root2" presStyleCnt="0"/>
      <dgm:spPr/>
    </dgm:pt>
    <dgm:pt modelId="{F3C0ACE6-E847-4C5A-A925-918365197A7B}" type="pres">
      <dgm:prSet presAssocID="{087A6397-0939-43B6-AF72-B21D5EC58FBF}" presName="LevelTwoTextNode" presStyleLbl="node3" presStyleIdx="3" presStyleCnt="8" custScaleX="217544" custScaleY="72316" custLinFactNeighborX="-41087">
        <dgm:presLayoutVars>
          <dgm:chPref val="3"/>
        </dgm:presLayoutVars>
      </dgm:prSet>
      <dgm:spPr/>
      <dgm:t>
        <a:bodyPr/>
        <a:lstStyle/>
        <a:p>
          <a:endParaRPr lang="en-US"/>
        </a:p>
      </dgm:t>
    </dgm:pt>
    <dgm:pt modelId="{C940042D-3D7E-4B11-A6CD-D11B2EEA5B79}" type="pres">
      <dgm:prSet presAssocID="{087A6397-0939-43B6-AF72-B21D5EC58FBF}" presName="level3hierChild" presStyleCnt="0"/>
      <dgm:spPr/>
    </dgm:pt>
    <dgm:pt modelId="{CC02B33C-0DCB-44E6-888A-784B4591C1BB}" type="pres">
      <dgm:prSet presAssocID="{F3CF0BA8-2545-4CBB-8DF9-0D6FC6C3D2C1}" presName="conn2-1" presStyleLbl="parChTrans1D3" presStyleIdx="4" presStyleCnt="8"/>
      <dgm:spPr/>
      <dgm:t>
        <a:bodyPr/>
        <a:lstStyle/>
        <a:p>
          <a:endParaRPr lang="en-US"/>
        </a:p>
      </dgm:t>
    </dgm:pt>
    <dgm:pt modelId="{11B2EBFC-2B54-4FC5-948C-7849DDF1E5FD}" type="pres">
      <dgm:prSet presAssocID="{F3CF0BA8-2545-4CBB-8DF9-0D6FC6C3D2C1}" presName="connTx" presStyleLbl="parChTrans1D3" presStyleIdx="4" presStyleCnt="8"/>
      <dgm:spPr/>
      <dgm:t>
        <a:bodyPr/>
        <a:lstStyle/>
        <a:p>
          <a:endParaRPr lang="en-US"/>
        </a:p>
      </dgm:t>
    </dgm:pt>
    <dgm:pt modelId="{337809A3-A334-4D57-A73F-2494BCB6B5FA}" type="pres">
      <dgm:prSet presAssocID="{F00E6C4D-8CB9-42D6-8863-F1D1652A2934}" presName="root2" presStyleCnt="0"/>
      <dgm:spPr/>
    </dgm:pt>
    <dgm:pt modelId="{F8BB14A1-EAA1-4CA6-8311-2FE43E0CD3B9}" type="pres">
      <dgm:prSet presAssocID="{F00E6C4D-8CB9-42D6-8863-F1D1652A2934}" presName="LevelTwoTextNode" presStyleLbl="node3" presStyleIdx="4" presStyleCnt="8" custScaleX="217689" custScaleY="108670" custLinFactNeighborX="-41087">
        <dgm:presLayoutVars>
          <dgm:chPref val="3"/>
        </dgm:presLayoutVars>
      </dgm:prSet>
      <dgm:spPr/>
      <dgm:t>
        <a:bodyPr/>
        <a:lstStyle/>
        <a:p>
          <a:endParaRPr lang="en-US"/>
        </a:p>
      </dgm:t>
    </dgm:pt>
    <dgm:pt modelId="{A7E96D12-F4FD-43B1-83CA-7A80B2B226F0}" type="pres">
      <dgm:prSet presAssocID="{F00E6C4D-8CB9-42D6-8863-F1D1652A2934}" presName="level3hierChild" presStyleCnt="0"/>
      <dgm:spPr/>
    </dgm:pt>
    <dgm:pt modelId="{A0EE1EE4-4CA9-4DA0-BC2B-FF59DF2123EC}" type="pres">
      <dgm:prSet presAssocID="{26C6FC5F-FE78-45F8-B176-0462A8047F8E}" presName="conn2-1" presStyleLbl="parChTrans1D3" presStyleIdx="5" presStyleCnt="8"/>
      <dgm:spPr/>
      <dgm:t>
        <a:bodyPr/>
        <a:lstStyle/>
        <a:p>
          <a:endParaRPr lang="en-US"/>
        </a:p>
      </dgm:t>
    </dgm:pt>
    <dgm:pt modelId="{8ACBB6AE-9ADE-423A-81D1-325AB9A490FD}" type="pres">
      <dgm:prSet presAssocID="{26C6FC5F-FE78-45F8-B176-0462A8047F8E}" presName="connTx" presStyleLbl="parChTrans1D3" presStyleIdx="5" presStyleCnt="8"/>
      <dgm:spPr/>
      <dgm:t>
        <a:bodyPr/>
        <a:lstStyle/>
        <a:p>
          <a:endParaRPr lang="en-US"/>
        </a:p>
      </dgm:t>
    </dgm:pt>
    <dgm:pt modelId="{F25928C0-35E4-41C7-96C3-FFFB3C9E56B8}" type="pres">
      <dgm:prSet presAssocID="{A6114CA0-FBB4-4AEB-94CD-980C521E05B0}" presName="root2" presStyleCnt="0"/>
      <dgm:spPr/>
    </dgm:pt>
    <dgm:pt modelId="{624DC1BF-FA3E-48DB-B8F5-C52F71494FBC}" type="pres">
      <dgm:prSet presAssocID="{A6114CA0-FBB4-4AEB-94CD-980C521E05B0}" presName="LevelTwoTextNode" presStyleLbl="node3" presStyleIdx="5" presStyleCnt="8" custScaleX="217689" custScaleY="75548" custLinFactNeighborX="-41087">
        <dgm:presLayoutVars>
          <dgm:chPref val="3"/>
        </dgm:presLayoutVars>
      </dgm:prSet>
      <dgm:spPr/>
      <dgm:t>
        <a:bodyPr/>
        <a:lstStyle/>
        <a:p>
          <a:endParaRPr lang="en-US"/>
        </a:p>
      </dgm:t>
    </dgm:pt>
    <dgm:pt modelId="{6241C646-7C7B-45AD-BFB7-57924EDB46B7}" type="pres">
      <dgm:prSet presAssocID="{A6114CA0-FBB4-4AEB-94CD-980C521E05B0}" presName="level3hierChild" presStyleCnt="0"/>
      <dgm:spPr/>
    </dgm:pt>
    <dgm:pt modelId="{F082D1DC-DFAE-499A-BA96-B27E79BF8549}" type="pres">
      <dgm:prSet presAssocID="{98362F89-F0A5-43E1-8C04-199F013E2276}" presName="conn2-1" presStyleLbl="parChTrans1D2" presStyleIdx="2" presStyleCnt="3"/>
      <dgm:spPr/>
      <dgm:t>
        <a:bodyPr/>
        <a:lstStyle/>
        <a:p>
          <a:pPr rtl="1"/>
          <a:endParaRPr lang="fa-IR"/>
        </a:p>
      </dgm:t>
    </dgm:pt>
    <dgm:pt modelId="{8626C55F-59AC-4F03-89EF-BF47C768B8F9}" type="pres">
      <dgm:prSet presAssocID="{98362F89-F0A5-43E1-8C04-199F013E2276}" presName="connTx" presStyleLbl="parChTrans1D2" presStyleIdx="2" presStyleCnt="3"/>
      <dgm:spPr/>
      <dgm:t>
        <a:bodyPr/>
        <a:lstStyle/>
        <a:p>
          <a:pPr rtl="1"/>
          <a:endParaRPr lang="fa-IR"/>
        </a:p>
      </dgm:t>
    </dgm:pt>
    <dgm:pt modelId="{0DE35AB5-7B47-43FE-90B6-61BE18B5FDAE}" type="pres">
      <dgm:prSet presAssocID="{2E139AD7-C79A-4B66-A50E-F64171E80BC0}" presName="root2" presStyleCnt="0"/>
      <dgm:spPr/>
      <dgm:t>
        <a:bodyPr/>
        <a:lstStyle/>
        <a:p>
          <a:endParaRPr lang="en-US"/>
        </a:p>
      </dgm:t>
    </dgm:pt>
    <dgm:pt modelId="{B118B646-5D9A-4FDA-84B1-18C6B6513E93}" type="pres">
      <dgm:prSet presAssocID="{2E139AD7-C79A-4B66-A50E-F64171E80BC0}" presName="LevelTwoTextNode" presStyleLbl="node2" presStyleIdx="2" presStyleCnt="3" custScaleX="89363" custScaleY="103255" custLinFactNeighborX="-28769">
        <dgm:presLayoutVars>
          <dgm:chPref val="3"/>
        </dgm:presLayoutVars>
      </dgm:prSet>
      <dgm:spPr/>
      <dgm:t>
        <a:bodyPr/>
        <a:lstStyle/>
        <a:p>
          <a:pPr rtl="1"/>
          <a:endParaRPr lang="fa-IR"/>
        </a:p>
      </dgm:t>
    </dgm:pt>
    <dgm:pt modelId="{80BECF29-BB2C-436E-A59A-A68CAD1CCFC9}" type="pres">
      <dgm:prSet presAssocID="{2E139AD7-C79A-4B66-A50E-F64171E80BC0}" presName="level3hierChild" presStyleCnt="0"/>
      <dgm:spPr/>
      <dgm:t>
        <a:bodyPr/>
        <a:lstStyle/>
        <a:p>
          <a:endParaRPr lang="en-US"/>
        </a:p>
      </dgm:t>
    </dgm:pt>
    <dgm:pt modelId="{37863951-C448-4D78-AF97-DC1FB42BD966}" type="pres">
      <dgm:prSet presAssocID="{5196EC28-6712-4F20-AFF4-985F77709407}" presName="conn2-1" presStyleLbl="parChTrans1D3" presStyleIdx="6" presStyleCnt="8"/>
      <dgm:spPr/>
      <dgm:t>
        <a:bodyPr/>
        <a:lstStyle/>
        <a:p>
          <a:pPr rtl="1"/>
          <a:endParaRPr lang="fa-IR"/>
        </a:p>
      </dgm:t>
    </dgm:pt>
    <dgm:pt modelId="{A57C4D2E-992A-4157-B900-12A83E48B34A}" type="pres">
      <dgm:prSet presAssocID="{5196EC28-6712-4F20-AFF4-985F77709407}" presName="connTx" presStyleLbl="parChTrans1D3" presStyleIdx="6" presStyleCnt="8"/>
      <dgm:spPr/>
      <dgm:t>
        <a:bodyPr/>
        <a:lstStyle/>
        <a:p>
          <a:pPr rtl="1"/>
          <a:endParaRPr lang="fa-IR"/>
        </a:p>
      </dgm:t>
    </dgm:pt>
    <dgm:pt modelId="{D69788EE-63D8-42A8-8984-171FA6A3BD40}" type="pres">
      <dgm:prSet presAssocID="{2B97A05B-5CFB-448E-ACE3-EA12523EE815}" presName="root2" presStyleCnt="0"/>
      <dgm:spPr/>
      <dgm:t>
        <a:bodyPr/>
        <a:lstStyle/>
        <a:p>
          <a:endParaRPr lang="en-US"/>
        </a:p>
      </dgm:t>
    </dgm:pt>
    <dgm:pt modelId="{A7227654-52E9-4029-ACD0-69009FE96B92}" type="pres">
      <dgm:prSet presAssocID="{2B97A05B-5CFB-448E-ACE3-EA12523EE815}" presName="LevelTwoTextNode" presStyleLbl="node3" presStyleIdx="6" presStyleCnt="8" custScaleX="212205" custScaleY="78464" custLinFactNeighborX="-41087">
        <dgm:presLayoutVars>
          <dgm:chPref val="3"/>
        </dgm:presLayoutVars>
      </dgm:prSet>
      <dgm:spPr/>
      <dgm:t>
        <a:bodyPr/>
        <a:lstStyle/>
        <a:p>
          <a:pPr rtl="1"/>
          <a:endParaRPr lang="fa-IR"/>
        </a:p>
      </dgm:t>
    </dgm:pt>
    <dgm:pt modelId="{7884DB43-702D-4022-A75D-DBFF58749CFE}" type="pres">
      <dgm:prSet presAssocID="{2B97A05B-5CFB-448E-ACE3-EA12523EE815}" presName="level3hierChild" presStyleCnt="0"/>
      <dgm:spPr/>
      <dgm:t>
        <a:bodyPr/>
        <a:lstStyle/>
        <a:p>
          <a:endParaRPr lang="en-US"/>
        </a:p>
      </dgm:t>
    </dgm:pt>
    <dgm:pt modelId="{C2D03801-D465-4B0E-A2AD-3328D49AE262}" type="pres">
      <dgm:prSet presAssocID="{8BEC39B1-A523-4D7B-98B0-342A10761751}" presName="conn2-1" presStyleLbl="parChTrans1D3" presStyleIdx="7" presStyleCnt="8"/>
      <dgm:spPr/>
      <dgm:t>
        <a:bodyPr/>
        <a:lstStyle/>
        <a:p>
          <a:pPr rtl="1"/>
          <a:endParaRPr lang="fa-IR"/>
        </a:p>
      </dgm:t>
    </dgm:pt>
    <dgm:pt modelId="{7C14D0E3-078B-4FD5-8895-867BED9EC1FA}" type="pres">
      <dgm:prSet presAssocID="{8BEC39B1-A523-4D7B-98B0-342A10761751}" presName="connTx" presStyleLbl="parChTrans1D3" presStyleIdx="7" presStyleCnt="8"/>
      <dgm:spPr/>
      <dgm:t>
        <a:bodyPr/>
        <a:lstStyle/>
        <a:p>
          <a:pPr rtl="1"/>
          <a:endParaRPr lang="fa-IR"/>
        </a:p>
      </dgm:t>
    </dgm:pt>
    <dgm:pt modelId="{CB690451-5B34-4C39-9C46-FC8B5F65995F}" type="pres">
      <dgm:prSet presAssocID="{622101E3-D717-48CC-BAF4-AA45DFE5FC33}" presName="root2" presStyleCnt="0"/>
      <dgm:spPr/>
      <dgm:t>
        <a:bodyPr/>
        <a:lstStyle/>
        <a:p>
          <a:endParaRPr lang="en-US"/>
        </a:p>
      </dgm:t>
    </dgm:pt>
    <dgm:pt modelId="{D8CAC28B-0715-4952-A899-DB99FB8C372D}" type="pres">
      <dgm:prSet presAssocID="{622101E3-D717-48CC-BAF4-AA45DFE5FC33}" presName="LevelTwoTextNode" presStyleLbl="node3" presStyleIdx="7" presStyleCnt="8" custScaleX="214424" custScaleY="84394" custLinFactNeighborX="-41087">
        <dgm:presLayoutVars>
          <dgm:chPref val="3"/>
        </dgm:presLayoutVars>
      </dgm:prSet>
      <dgm:spPr/>
      <dgm:t>
        <a:bodyPr/>
        <a:lstStyle/>
        <a:p>
          <a:pPr rtl="1"/>
          <a:endParaRPr lang="fa-IR"/>
        </a:p>
      </dgm:t>
    </dgm:pt>
    <dgm:pt modelId="{CEF8BFB3-48EB-45F1-A4F9-0360AAECB900}" type="pres">
      <dgm:prSet presAssocID="{622101E3-D717-48CC-BAF4-AA45DFE5FC33}" presName="level3hierChild" presStyleCnt="0"/>
      <dgm:spPr/>
      <dgm:t>
        <a:bodyPr/>
        <a:lstStyle/>
        <a:p>
          <a:endParaRPr lang="en-US"/>
        </a:p>
      </dgm:t>
    </dgm:pt>
  </dgm:ptLst>
  <dgm:cxnLst>
    <dgm:cxn modelId="{84507A1F-B21E-4F58-AB9A-723C7C2D73D4}" type="presOf" srcId="{69E785AF-4E77-4CB9-9549-4BE602148FE8}" destId="{E1DAF3C5-DEDC-42E2-A68E-ED75846D2509}" srcOrd="0" destOrd="0" presId="urn:microsoft.com/office/officeart/2005/8/layout/hierarchy2"/>
    <dgm:cxn modelId="{9E351587-0CE6-4E54-A175-6F5BBCC0C049}" type="presOf" srcId="{3B66F810-5655-449C-9C40-E786F088E2B1}" destId="{F28A10B4-ACE2-4051-A056-367410B64E3C}" srcOrd="0" destOrd="0" presId="urn:microsoft.com/office/officeart/2005/8/layout/hierarchy2"/>
    <dgm:cxn modelId="{3C2623BD-22F4-4523-A81F-623347E16743}" srcId="{C5257EB8-76EF-47EE-8E86-5CD641842FBB}" destId="{2E139AD7-C79A-4B66-A50E-F64171E80BC0}" srcOrd="2" destOrd="0" parTransId="{98362F89-F0A5-43E1-8C04-199F013E2276}" sibTransId="{90D5F4A1-F2CF-414C-AD96-57A65F96C39C}"/>
    <dgm:cxn modelId="{9C71CCB5-97F3-4529-A39D-6D4D2BFCE0BE}" type="presOf" srcId="{991F887F-378F-4EE9-A078-42F5146B03D4}" destId="{2B6E2111-8416-43BC-9C15-5B307A69B5CB}" srcOrd="0" destOrd="0" presId="urn:microsoft.com/office/officeart/2005/8/layout/hierarchy2"/>
    <dgm:cxn modelId="{6BABAAA1-7D08-40BD-A716-3F2F50DBDA94}" type="presOf" srcId="{2E139AD7-C79A-4B66-A50E-F64171E80BC0}" destId="{B118B646-5D9A-4FDA-84B1-18C6B6513E93}" srcOrd="0" destOrd="0" presId="urn:microsoft.com/office/officeart/2005/8/layout/hierarchy2"/>
    <dgm:cxn modelId="{F0B1C1AC-A211-46B8-B569-DF6CAD7DACC9}" type="presOf" srcId="{2B97A05B-5CFB-448E-ACE3-EA12523EE815}" destId="{A7227654-52E9-4029-ACD0-69009FE96B92}" srcOrd="0" destOrd="0" presId="urn:microsoft.com/office/officeart/2005/8/layout/hierarchy2"/>
    <dgm:cxn modelId="{9B6430B7-A24F-4F0C-90F1-7FE8F69480CC}" type="presOf" srcId="{F3CF0BA8-2545-4CBB-8DF9-0D6FC6C3D2C1}" destId="{CC02B33C-0DCB-44E6-888A-784B4591C1BB}" srcOrd="0" destOrd="0" presId="urn:microsoft.com/office/officeart/2005/8/layout/hierarchy2"/>
    <dgm:cxn modelId="{5F1825E5-780E-463E-8A44-D5A98187895D}" type="presOf" srcId="{087A6397-0939-43B6-AF72-B21D5EC58FBF}" destId="{F3C0ACE6-E847-4C5A-A925-918365197A7B}" srcOrd="0" destOrd="0" presId="urn:microsoft.com/office/officeart/2005/8/layout/hierarchy2"/>
    <dgm:cxn modelId="{6CAFFEE8-C9EE-4FB3-88A4-FC40C6C7E8E7}" type="presOf" srcId="{A0CD1BEA-4624-4F89-BE2E-85745D25CD4B}" destId="{E88A2AD4-E6A8-4644-B5A3-1B7E5E8B8113}" srcOrd="0" destOrd="0" presId="urn:microsoft.com/office/officeart/2005/8/layout/hierarchy2"/>
    <dgm:cxn modelId="{7121B394-C310-418A-8E5B-442D2FBEF6CD}" srcId="{7BBB029D-1ED6-4376-8B12-7E358BCBF1A9}" destId="{BBAF868F-4FB9-4AB2-ABB0-8950D5CB7E52}" srcOrd="0" destOrd="0" parTransId="{3B66F810-5655-449C-9C40-E786F088E2B1}" sibTransId="{2855F6D6-13CB-4BF3-994E-87A1E737A8D4}"/>
    <dgm:cxn modelId="{C3E4B5E8-1B7B-478A-9FE4-13A574F39392}" type="presOf" srcId="{26C6FC5F-FE78-45F8-B176-0462A8047F8E}" destId="{8ACBB6AE-9ADE-423A-81D1-325AB9A490FD}" srcOrd="1" destOrd="0" presId="urn:microsoft.com/office/officeart/2005/8/layout/hierarchy2"/>
    <dgm:cxn modelId="{0DC76145-9C0B-40D7-B8AD-C91B18D6369E}" type="presOf" srcId="{F00E6C4D-8CB9-42D6-8863-F1D1652A2934}" destId="{F8BB14A1-EAA1-4CA6-8311-2FE43E0CD3B9}" srcOrd="0" destOrd="0" presId="urn:microsoft.com/office/officeart/2005/8/layout/hierarchy2"/>
    <dgm:cxn modelId="{2E768D2A-0114-4FB5-875C-A11FBCBD59B9}" type="presOf" srcId="{A0CD1BEA-4624-4F89-BE2E-85745D25CD4B}" destId="{82957576-BD7E-439F-8CA3-DC370CF0E84F}" srcOrd="1" destOrd="0" presId="urn:microsoft.com/office/officeart/2005/8/layout/hierarchy2"/>
    <dgm:cxn modelId="{C63805ED-511E-471F-9D95-1D9702F24C14}" type="presOf" srcId="{622101E3-D717-48CC-BAF4-AA45DFE5FC33}" destId="{D8CAC28B-0715-4952-A899-DB99FB8C372D}" srcOrd="0" destOrd="0" presId="urn:microsoft.com/office/officeart/2005/8/layout/hierarchy2"/>
    <dgm:cxn modelId="{2E952F70-CC19-4F30-AF94-DC446C2DF25D}" type="presOf" srcId="{991F887F-378F-4EE9-A078-42F5146B03D4}" destId="{A30027DE-D928-4140-A31F-F5428F7EB77F}" srcOrd="1" destOrd="0" presId="urn:microsoft.com/office/officeart/2005/8/layout/hierarchy2"/>
    <dgm:cxn modelId="{9530081A-C5EA-4398-9B3C-1DB4EF4B6C64}" type="presOf" srcId="{26C6FC5F-FE78-45F8-B176-0462A8047F8E}" destId="{A0EE1EE4-4CA9-4DA0-BC2B-FF59DF2123EC}" srcOrd="0" destOrd="0" presId="urn:microsoft.com/office/officeart/2005/8/layout/hierarchy2"/>
    <dgm:cxn modelId="{F60076EF-9B37-496C-8404-36F974133EEC}" type="presOf" srcId="{0761F142-56F9-4940-9E29-9058BDBADE85}" destId="{9700BF9C-E6C9-4491-8B24-8F710F6F0534}" srcOrd="1" destOrd="0" presId="urn:microsoft.com/office/officeart/2005/8/layout/hierarchy2"/>
    <dgm:cxn modelId="{2CDBFB52-E0AE-48F1-977F-4EBB535E3CB9}" srcId="{9AAE1C5E-B97F-4F11-8874-14320ADE5FAD}" destId="{69E785AF-4E77-4CB9-9549-4BE602148FE8}" srcOrd="0" destOrd="0" parTransId="{5F690F73-DEDD-457D-934C-790C21D02146}" sibTransId="{BBC188A4-7E18-44AA-BECC-F63219E2E7F7}"/>
    <dgm:cxn modelId="{BADD1A17-1DE6-45FE-A724-A7809E81D97B}" type="presOf" srcId="{455E13CB-531B-41B3-82EC-CA37AD486B48}" destId="{49210EBD-D001-4286-8F87-FE765BFC586A}" srcOrd="1" destOrd="0" presId="urn:microsoft.com/office/officeart/2005/8/layout/hierarchy2"/>
    <dgm:cxn modelId="{2A806B75-A72C-44EF-9D1B-BD8510BCAA86}" type="presOf" srcId="{98362F89-F0A5-43E1-8C04-199F013E2276}" destId="{F082D1DC-DFAE-499A-BA96-B27E79BF8549}" srcOrd="0" destOrd="0" presId="urn:microsoft.com/office/officeart/2005/8/layout/hierarchy2"/>
    <dgm:cxn modelId="{B1D7FBB3-847A-43A1-A8C4-3E6391FB079A}" srcId="{7BBB029D-1ED6-4376-8B12-7E358BCBF1A9}" destId="{F00E6C4D-8CB9-42D6-8863-F1D1652A2934}" srcOrd="2" destOrd="0" parTransId="{F3CF0BA8-2545-4CBB-8DF9-0D6FC6C3D2C1}" sibTransId="{C4C52988-7E42-4827-9342-B1010058FD2A}"/>
    <dgm:cxn modelId="{4B5ECB37-E8BB-487A-81C1-67A483383319}" srcId="{C5257EB8-76EF-47EE-8E86-5CD641842FBB}" destId="{9AAE1C5E-B97F-4F11-8874-14320ADE5FAD}" srcOrd="0" destOrd="0" parTransId="{0761F142-56F9-4940-9E29-9058BDBADE85}" sibTransId="{E84AA270-C94D-42BB-9283-8A2F18973ABD}"/>
    <dgm:cxn modelId="{0FA1C794-785A-4BAD-9389-6A458B6446E2}" type="presOf" srcId="{0761F142-56F9-4940-9E29-9058BDBADE85}" destId="{135E5707-51F1-4814-AD30-CC719BBAA8F3}" srcOrd="0" destOrd="0" presId="urn:microsoft.com/office/officeart/2005/8/layout/hierarchy2"/>
    <dgm:cxn modelId="{504275B4-B447-4B30-88F4-43393F9D99FA}" type="presOf" srcId="{98362F89-F0A5-43E1-8C04-199F013E2276}" destId="{8626C55F-59AC-4F03-89EF-BF47C768B8F9}" srcOrd="1" destOrd="0" presId="urn:microsoft.com/office/officeart/2005/8/layout/hierarchy2"/>
    <dgm:cxn modelId="{FDD61634-AE5B-461E-AF2B-AF68C27928B9}" srcId="{9AAE1C5E-B97F-4F11-8874-14320ADE5FAD}" destId="{30F54ECE-E7D8-45A9-A632-E5DCD8F7FDD2}" srcOrd="1" destOrd="0" parTransId="{455E13CB-531B-41B3-82EC-CA37AD486B48}" sibTransId="{2D2FC544-BCAD-4827-95F0-701BFA961F40}"/>
    <dgm:cxn modelId="{D01808B9-FB53-411C-B598-0CEA56A6F42D}" type="presOf" srcId="{30F54ECE-E7D8-45A9-A632-E5DCD8F7FDD2}" destId="{D3C8EBB1-6382-4214-BFCF-C4548DE16DF3}" srcOrd="0" destOrd="0" presId="urn:microsoft.com/office/officeart/2005/8/layout/hierarchy2"/>
    <dgm:cxn modelId="{BE220E19-D481-4032-87B6-8CA32810C704}" srcId="{C5257EB8-76EF-47EE-8E86-5CD641842FBB}" destId="{7BBB029D-1ED6-4376-8B12-7E358BCBF1A9}" srcOrd="1" destOrd="0" parTransId="{991F887F-378F-4EE9-A078-42F5146B03D4}" sibTransId="{2B17E06F-B8E6-47E8-8919-8A2E2762BE39}"/>
    <dgm:cxn modelId="{8459E9D5-1119-44D0-B751-EC6F4EE775E0}" type="presOf" srcId="{5196EC28-6712-4F20-AFF4-985F77709407}" destId="{37863951-C448-4D78-AF97-DC1FB42BD966}" srcOrd="0" destOrd="0" presId="urn:microsoft.com/office/officeart/2005/8/layout/hierarchy2"/>
    <dgm:cxn modelId="{E4476D93-727D-4114-A50D-FCFD92BDD345}" srcId="{7BBB029D-1ED6-4376-8B12-7E358BCBF1A9}" destId="{A6114CA0-FBB4-4AEB-94CD-980C521E05B0}" srcOrd="3" destOrd="0" parTransId="{26C6FC5F-FE78-45F8-B176-0462A8047F8E}" sibTransId="{C46F7D95-3DD4-4005-B0D7-218C534D6C56}"/>
    <dgm:cxn modelId="{E3286433-A9EC-424E-8C34-5AB1475C8B1F}" type="presOf" srcId="{9AAE1C5E-B97F-4F11-8874-14320ADE5FAD}" destId="{54413B37-706D-4C4B-A0F0-9A40B6FE8304}" srcOrd="0" destOrd="0" presId="urn:microsoft.com/office/officeart/2005/8/layout/hierarchy2"/>
    <dgm:cxn modelId="{62684D70-5D31-4C3E-9FB9-EAF6FB417908}" type="presOf" srcId="{5F690F73-DEDD-457D-934C-790C21D02146}" destId="{9239CAA5-72AF-4EC3-9561-71A23DED01DA}" srcOrd="1" destOrd="0" presId="urn:microsoft.com/office/officeart/2005/8/layout/hierarchy2"/>
    <dgm:cxn modelId="{F7EAF9DA-8567-47B4-A127-091E97052598}" type="presOf" srcId="{61C2DE57-07D8-48D9-808F-C26F6E513573}" destId="{C2CAF8CE-D48E-402C-AA9A-90567E924632}" srcOrd="0" destOrd="0" presId="urn:microsoft.com/office/officeart/2005/8/layout/hierarchy2"/>
    <dgm:cxn modelId="{4F1687E2-6D7F-4AC6-9A05-803327DC9997}" type="presOf" srcId="{5196EC28-6712-4F20-AFF4-985F77709407}" destId="{A57C4D2E-992A-4157-B900-12A83E48B34A}" srcOrd="1" destOrd="0" presId="urn:microsoft.com/office/officeart/2005/8/layout/hierarchy2"/>
    <dgm:cxn modelId="{2207CE7B-EB63-4BF1-B264-A0703931CAD6}" srcId="{2E139AD7-C79A-4B66-A50E-F64171E80BC0}" destId="{2B97A05B-5CFB-448E-ACE3-EA12523EE815}" srcOrd="0" destOrd="0" parTransId="{5196EC28-6712-4F20-AFF4-985F77709407}" sibTransId="{5D7E8F1F-938C-40D0-88AA-47787C462EC0}"/>
    <dgm:cxn modelId="{D48F8CC7-BADB-4D05-A14C-D6BB79761071}" srcId="{7BBB029D-1ED6-4376-8B12-7E358BCBF1A9}" destId="{087A6397-0939-43B6-AF72-B21D5EC58FBF}" srcOrd="1" destOrd="0" parTransId="{A0CD1BEA-4624-4F89-BE2E-85745D25CD4B}" sibTransId="{557A2FEE-9E18-4687-AB4D-829F29B162E4}"/>
    <dgm:cxn modelId="{254D3B7B-D906-46CC-A1F6-E3EB5E6874AE}" type="presOf" srcId="{C5257EB8-76EF-47EE-8E86-5CD641842FBB}" destId="{E652133F-6127-4640-BF02-1E63AE3A5902}" srcOrd="0" destOrd="0" presId="urn:microsoft.com/office/officeart/2005/8/layout/hierarchy2"/>
    <dgm:cxn modelId="{20C336D6-B74E-4F6A-83BD-B7BCA95F8662}" type="presOf" srcId="{BBAF868F-4FB9-4AB2-ABB0-8950D5CB7E52}" destId="{E7BB2E9C-F78B-4B0D-A9A0-F92838AAD0A1}" srcOrd="0" destOrd="0" presId="urn:microsoft.com/office/officeart/2005/8/layout/hierarchy2"/>
    <dgm:cxn modelId="{F3B18F4A-7850-4243-8D2A-D4FED060F51E}" type="presOf" srcId="{8BEC39B1-A523-4D7B-98B0-342A10761751}" destId="{C2D03801-D465-4B0E-A2AD-3328D49AE262}" srcOrd="0" destOrd="0" presId="urn:microsoft.com/office/officeart/2005/8/layout/hierarchy2"/>
    <dgm:cxn modelId="{CADAEE32-1027-4E6D-846B-312239BDF219}" srcId="{2E139AD7-C79A-4B66-A50E-F64171E80BC0}" destId="{622101E3-D717-48CC-BAF4-AA45DFE5FC33}" srcOrd="1" destOrd="0" parTransId="{8BEC39B1-A523-4D7B-98B0-342A10761751}" sibTransId="{31EF1CDB-02F5-4DA7-A911-F29BC4BF34CD}"/>
    <dgm:cxn modelId="{B8A7738D-81B1-47CF-91E2-9C0356BF3745}" type="presOf" srcId="{8BEC39B1-A523-4D7B-98B0-342A10761751}" destId="{7C14D0E3-078B-4FD5-8895-867BED9EC1FA}" srcOrd="1" destOrd="0" presId="urn:microsoft.com/office/officeart/2005/8/layout/hierarchy2"/>
    <dgm:cxn modelId="{50D61BC9-7E18-4421-8B0A-B545114A0EF4}" type="presOf" srcId="{A6114CA0-FBB4-4AEB-94CD-980C521E05B0}" destId="{624DC1BF-FA3E-48DB-B8F5-C52F71494FBC}" srcOrd="0" destOrd="0" presId="urn:microsoft.com/office/officeart/2005/8/layout/hierarchy2"/>
    <dgm:cxn modelId="{884C5DB4-F5C9-44A1-89AA-0846C0F03747}" type="presOf" srcId="{455E13CB-531B-41B3-82EC-CA37AD486B48}" destId="{2AE341A6-63F5-48E9-9211-A0F606123392}" srcOrd="0" destOrd="0" presId="urn:microsoft.com/office/officeart/2005/8/layout/hierarchy2"/>
    <dgm:cxn modelId="{FBE2368C-F651-47BB-8891-618336522C84}" type="presOf" srcId="{7BBB029D-1ED6-4376-8B12-7E358BCBF1A9}" destId="{83DC210F-BBD4-47BB-8583-F74E0AF57316}" srcOrd="0" destOrd="0" presId="urn:microsoft.com/office/officeart/2005/8/layout/hierarchy2"/>
    <dgm:cxn modelId="{E86BF091-0F20-4DAE-996E-F744CC34D0C7}" type="presOf" srcId="{F3CF0BA8-2545-4CBB-8DF9-0D6FC6C3D2C1}" destId="{11B2EBFC-2B54-4FC5-948C-7849DDF1E5FD}" srcOrd="1" destOrd="0" presId="urn:microsoft.com/office/officeart/2005/8/layout/hierarchy2"/>
    <dgm:cxn modelId="{C7EC59C5-3A81-4C66-9A85-DFA25E91B2FA}" type="presOf" srcId="{3B66F810-5655-449C-9C40-E786F088E2B1}" destId="{D4D6EC0F-074C-4BFE-8532-BCD94835793D}" srcOrd="1" destOrd="0" presId="urn:microsoft.com/office/officeart/2005/8/layout/hierarchy2"/>
    <dgm:cxn modelId="{8D55E169-4518-4F62-87A6-823F13E43CD0}" srcId="{61C2DE57-07D8-48D9-808F-C26F6E513573}" destId="{C5257EB8-76EF-47EE-8E86-5CD641842FBB}" srcOrd="0" destOrd="0" parTransId="{F4A20E09-DE6F-438A-955A-4FCE26FAEC6B}" sibTransId="{390CE1C4-DF16-4795-B1C9-C380A8E8E5B8}"/>
    <dgm:cxn modelId="{E39DD1B5-D055-4B24-9313-05A6BF7F1ED2}" type="presOf" srcId="{5F690F73-DEDD-457D-934C-790C21D02146}" destId="{DBB7CE34-D6F8-4EE7-9DFE-1906586BEFD3}" srcOrd="0" destOrd="0" presId="urn:microsoft.com/office/officeart/2005/8/layout/hierarchy2"/>
    <dgm:cxn modelId="{A85F29C4-8640-4640-9412-1E08D4C050EE}" type="presParOf" srcId="{C2CAF8CE-D48E-402C-AA9A-90567E924632}" destId="{9049D968-D5EB-494D-AB50-2932233F6BF8}" srcOrd="0" destOrd="0" presId="urn:microsoft.com/office/officeart/2005/8/layout/hierarchy2"/>
    <dgm:cxn modelId="{C4EE9C4C-4677-47C6-8165-19D5026DB432}" type="presParOf" srcId="{9049D968-D5EB-494D-AB50-2932233F6BF8}" destId="{E652133F-6127-4640-BF02-1E63AE3A5902}" srcOrd="0" destOrd="0" presId="urn:microsoft.com/office/officeart/2005/8/layout/hierarchy2"/>
    <dgm:cxn modelId="{BB49CE06-BE14-4A28-A140-8DCB0605105B}" type="presParOf" srcId="{9049D968-D5EB-494D-AB50-2932233F6BF8}" destId="{ED3EEA36-64BD-47F0-B94E-369521253C96}" srcOrd="1" destOrd="0" presId="urn:microsoft.com/office/officeart/2005/8/layout/hierarchy2"/>
    <dgm:cxn modelId="{50A0E897-FFB7-416F-B1E4-6AE5661065D2}" type="presParOf" srcId="{ED3EEA36-64BD-47F0-B94E-369521253C96}" destId="{135E5707-51F1-4814-AD30-CC719BBAA8F3}" srcOrd="0" destOrd="0" presId="urn:microsoft.com/office/officeart/2005/8/layout/hierarchy2"/>
    <dgm:cxn modelId="{4FEF7FFC-EC3D-4BF8-848D-435CA0A627F0}" type="presParOf" srcId="{135E5707-51F1-4814-AD30-CC719BBAA8F3}" destId="{9700BF9C-E6C9-4491-8B24-8F710F6F0534}" srcOrd="0" destOrd="0" presId="urn:microsoft.com/office/officeart/2005/8/layout/hierarchy2"/>
    <dgm:cxn modelId="{437E5F3F-54FD-4F6B-B36B-F88ACE30C5D5}" type="presParOf" srcId="{ED3EEA36-64BD-47F0-B94E-369521253C96}" destId="{B8801192-8B4F-4183-9B12-8804CF29C441}" srcOrd="1" destOrd="0" presId="urn:microsoft.com/office/officeart/2005/8/layout/hierarchy2"/>
    <dgm:cxn modelId="{0637BBA9-8E01-4798-BC62-C22773D5AD93}" type="presParOf" srcId="{B8801192-8B4F-4183-9B12-8804CF29C441}" destId="{54413B37-706D-4C4B-A0F0-9A40B6FE8304}" srcOrd="0" destOrd="0" presId="urn:microsoft.com/office/officeart/2005/8/layout/hierarchy2"/>
    <dgm:cxn modelId="{A28D73AA-AF51-45DC-85D8-867ED97F1553}" type="presParOf" srcId="{B8801192-8B4F-4183-9B12-8804CF29C441}" destId="{17F5E3DD-B52B-4A10-A896-175FF33BD236}" srcOrd="1" destOrd="0" presId="urn:microsoft.com/office/officeart/2005/8/layout/hierarchy2"/>
    <dgm:cxn modelId="{C6847E5C-7018-4362-8404-B497115D5505}" type="presParOf" srcId="{17F5E3DD-B52B-4A10-A896-175FF33BD236}" destId="{DBB7CE34-D6F8-4EE7-9DFE-1906586BEFD3}" srcOrd="0" destOrd="0" presId="urn:microsoft.com/office/officeart/2005/8/layout/hierarchy2"/>
    <dgm:cxn modelId="{F263AD39-0818-4093-B9A9-D52E30F71AE0}" type="presParOf" srcId="{DBB7CE34-D6F8-4EE7-9DFE-1906586BEFD3}" destId="{9239CAA5-72AF-4EC3-9561-71A23DED01DA}" srcOrd="0" destOrd="0" presId="urn:microsoft.com/office/officeart/2005/8/layout/hierarchy2"/>
    <dgm:cxn modelId="{2295A518-D714-4E6E-BCCD-43C02F15015F}" type="presParOf" srcId="{17F5E3DD-B52B-4A10-A896-175FF33BD236}" destId="{6E0D7405-4F99-43B8-85EE-11582D5D395C}" srcOrd="1" destOrd="0" presId="urn:microsoft.com/office/officeart/2005/8/layout/hierarchy2"/>
    <dgm:cxn modelId="{C8A2173C-BE38-4FEE-AE4E-F80788ED06E4}" type="presParOf" srcId="{6E0D7405-4F99-43B8-85EE-11582D5D395C}" destId="{E1DAF3C5-DEDC-42E2-A68E-ED75846D2509}" srcOrd="0" destOrd="0" presId="urn:microsoft.com/office/officeart/2005/8/layout/hierarchy2"/>
    <dgm:cxn modelId="{0B5A4666-5B0D-4B5A-8563-8260BEDA5D77}" type="presParOf" srcId="{6E0D7405-4F99-43B8-85EE-11582D5D395C}" destId="{D6887AE5-6034-4CA0-86C0-49748F8EB68E}" srcOrd="1" destOrd="0" presId="urn:microsoft.com/office/officeart/2005/8/layout/hierarchy2"/>
    <dgm:cxn modelId="{F28E284D-BC64-456B-8C29-73B57FDB529C}" type="presParOf" srcId="{17F5E3DD-B52B-4A10-A896-175FF33BD236}" destId="{2AE341A6-63F5-48E9-9211-A0F606123392}" srcOrd="2" destOrd="0" presId="urn:microsoft.com/office/officeart/2005/8/layout/hierarchy2"/>
    <dgm:cxn modelId="{A9437085-E3FF-487B-A3B3-2354E3748C1D}" type="presParOf" srcId="{2AE341A6-63F5-48E9-9211-A0F606123392}" destId="{49210EBD-D001-4286-8F87-FE765BFC586A}" srcOrd="0" destOrd="0" presId="urn:microsoft.com/office/officeart/2005/8/layout/hierarchy2"/>
    <dgm:cxn modelId="{6FBE1356-D552-4BB4-A686-E4DA3F898276}" type="presParOf" srcId="{17F5E3DD-B52B-4A10-A896-175FF33BD236}" destId="{9F9113C3-E100-4D3F-A6B4-2975D0443C36}" srcOrd="3" destOrd="0" presId="urn:microsoft.com/office/officeart/2005/8/layout/hierarchy2"/>
    <dgm:cxn modelId="{D6DC0511-A9A9-4967-863C-ECBF82F12421}" type="presParOf" srcId="{9F9113C3-E100-4D3F-A6B4-2975D0443C36}" destId="{D3C8EBB1-6382-4214-BFCF-C4548DE16DF3}" srcOrd="0" destOrd="0" presId="urn:microsoft.com/office/officeart/2005/8/layout/hierarchy2"/>
    <dgm:cxn modelId="{F5C80250-3D4A-4FC5-A5AC-FD8067B323DF}" type="presParOf" srcId="{9F9113C3-E100-4D3F-A6B4-2975D0443C36}" destId="{B5FEB12D-5AC4-4E40-834C-9595EDC87880}" srcOrd="1" destOrd="0" presId="urn:microsoft.com/office/officeart/2005/8/layout/hierarchy2"/>
    <dgm:cxn modelId="{AE8C650C-5CEC-457A-A0B8-036DB70C7D7B}" type="presParOf" srcId="{ED3EEA36-64BD-47F0-B94E-369521253C96}" destId="{2B6E2111-8416-43BC-9C15-5B307A69B5CB}" srcOrd="2" destOrd="0" presId="urn:microsoft.com/office/officeart/2005/8/layout/hierarchy2"/>
    <dgm:cxn modelId="{9A4F03C7-6916-485D-8570-8CB6AD2D3AEF}" type="presParOf" srcId="{2B6E2111-8416-43BC-9C15-5B307A69B5CB}" destId="{A30027DE-D928-4140-A31F-F5428F7EB77F}" srcOrd="0" destOrd="0" presId="urn:microsoft.com/office/officeart/2005/8/layout/hierarchy2"/>
    <dgm:cxn modelId="{B961DC5B-8AEC-4CFF-A9E4-560B07781DB2}" type="presParOf" srcId="{ED3EEA36-64BD-47F0-B94E-369521253C96}" destId="{769AAAAD-486F-46ED-8D67-8F60F886165F}" srcOrd="3" destOrd="0" presId="urn:microsoft.com/office/officeart/2005/8/layout/hierarchy2"/>
    <dgm:cxn modelId="{6C5733D9-913C-441B-AF73-02A1F6CE77F3}" type="presParOf" srcId="{769AAAAD-486F-46ED-8D67-8F60F886165F}" destId="{83DC210F-BBD4-47BB-8583-F74E0AF57316}" srcOrd="0" destOrd="0" presId="urn:microsoft.com/office/officeart/2005/8/layout/hierarchy2"/>
    <dgm:cxn modelId="{4CE5367D-5710-4C71-8159-779BD1CA4189}" type="presParOf" srcId="{769AAAAD-486F-46ED-8D67-8F60F886165F}" destId="{16B3C866-2CD0-43F3-9DC1-D4CFCE4F00F4}" srcOrd="1" destOrd="0" presId="urn:microsoft.com/office/officeart/2005/8/layout/hierarchy2"/>
    <dgm:cxn modelId="{9861D52D-856E-4D37-98BD-F4D525E36E05}" type="presParOf" srcId="{16B3C866-2CD0-43F3-9DC1-D4CFCE4F00F4}" destId="{F28A10B4-ACE2-4051-A056-367410B64E3C}" srcOrd="0" destOrd="0" presId="urn:microsoft.com/office/officeart/2005/8/layout/hierarchy2"/>
    <dgm:cxn modelId="{01DC703E-370E-41F6-8DAE-FD1F217E0739}" type="presParOf" srcId="{F28A10B4-ACE2-4051-A056-367410B64E3C}" destId="{D4D6EC0F-074C-4BFE-8532-BCD94835793D}" srcOrd="0" destOrd="0" presId="urn:microsoft.com/office/officeart/2005/8/layout/hierarchy2"/>
    <dgm:cxn modelId="{F1CE1AC7-5B39-4272-83BF-650456E839C1}" type="presParOf" srcId="{16B3C866-2CD0-43F3-9DC1-D4CFCE4F00F4}" destId="{2FF36408-501F-4D96-911C-BABF492CADC9}" srcOrd="1" destOrd="0" presId="urn:microsoft.com/office/officeart/2005/8/layout/hierarchy2"/>
    <dgm:cxn modelId="{8A5BFD00-1B88-41FA-842C-6E649063E553}" type="presParOf" srcId="{2FF36408-501F-4D96-911C-BABF492CADC9}" destId="{E7BB2E9C-F78B-4B0D-A9A0-F92838AAD0A1}" srcOrd="0" destOrd="0" presId="urn:microsoft.com/office/officeart/2005/8/layout/hierarchy2"/>
    <dgm:cxn modelId="{21A028B8-0C1F-40F5-A454-CD65E065FBC4}" type="presParOf" srcId="{2FF36408-501F-4D96-911C-BABF492CADC9}" destId="{57ECA27E-C6E1-4652-8680-6F943F154EA3}" srcOrd="1" destOrd="0" presId="urn:microsoft.com/office/officeart/2005/8/layout/hierarchy2"/>
    <dgm:cxn modelId="{FBE172A2-88ED-406D-A6E3-0A699EA442C9}" type="presParOf" srcId="{16B3C866-2CD0-43F3-9DC1-D4CFCE4F00F4}" destId="{E88A2AD4-E6A8-4644-B5A3-1B7E5E8B8113}" srcOrd="2" destOrd="0" presId="urn:microsoft.com/office/officeart/2005/8/layout/hierarchy2"/>
    <dgm:cxn modelId="{31310F2F-76C8-4022-AA66-FC95BEDEBCFB}" type="presParOf" srcId="{E88A2AD4-E6A8-4644-B5A3-1B7E5E8B8113}" destId="{82957576-BD7E-439F-8CA3-DC370CF0E84F}" srcOrd="0" destOrd="0" presId="urn:microsoft.com/office/officeart/2005/8/layout/hierarchy2"/>
    <dgm:cxn modelId="{6B816230-B87D-4820-920A-BECD8A9C1B8B}" type="presParOf" srcId="{16B3C866-2CD0-43F3-9DC1-D4CFCE4F00F4}" destId="{DBCF1884-1B3B-4323-952E-49FEAA67585A}" srcOrd="3" destOrd="0" presId="urn:microsoft.com/office/officeart/2005/8/layout/hierarchy2"/>
    <dgm:cxn modelId="{6DB5B763-F607-45BA-A8C6-BF2FBFEF044D}" type="presParOf" srcId="{DBCF1884-1B3B-4323-952E-49FEAA67585A}" destId="{F3C0ACE6-E847-4C5A-A925-918365197A7B}" srcOrd="0" destOrd="0" presId="urn:microsoft.com/office/officeart/2005/8/layout/hierarchy2"/>
    <dgm:cxn modelId="{D4854CD4-5AF4-4C0E-A85C-B8F61693AE78}" type="presParOf" srcId="{DBCF1884-1B3B-4323-952E-49FEAA67585A}" destId="{C940042D-3D7E-4B11-A6CD-D11B2EEA5B79}" srcOrd="1" destOrd="0" presId="urn:microsoft.com/office/officeart/2005/8/layout/hierarchy2"/>
    <dgm:cxn modelId="{62E52A13-4887-4EE4-81B3-9FCB6950C1B8}" type="presParOf" srcId="{16B3C866-2CD0-43F3-9DC1-D4CFCE4F00F4}" destId="{CC02B33C-0DCB-44E6-888A-784B4591C1BB}" srcOrd="4" destOrd="0" presId="urn:microsoft.com/office/officeart/2005/8/layout/hierarchy2"/>
    <dgm:cxn modelId="{2F448575-5539-4D2C-951D-BC14DF0A8DE9}" type="presParOf" srcId="{CC02B33C-0DCB-44E6-888A-784B4591C1BB}" destId="{11B2EBFC-2B54-4FC5-948C-7849DDF1E5FD}" srcOrd="0" destOrd="0" presId="urn:microsoft.com/office/officeart/2005/8/layout/hierarchy2"/>
    <dgm:cxn modelId="{B0BA96DB-F28B-4AAA-8888-33DEE0661768}" type="presParOf" srcId="{16B3C866-2CD0-43F3-9DC1-D4CFCE4F00F4}" destId="{337809A3-A334-4D57-A73F-2494BCB6B5FA}" srcOrd="5" destOrd="0" presId="urn:microsoft.com/office/officeart/2005/8/layout/hierarchy2"/>
    <dgm:cxn modelId="{6E388EB6-A63E-46B0-B3ED-4D197AB155F6}" type="presParOf" srcId="{337809A3-A334-4D57-A73F-2494BCB6B5FA}" destId="{F8BB14A1-EAA1-4CA6-8311-2FE43E0CD3B9}" srcOrd="0" destOrd="0" presId="urn:microsoft.com/office/officeart/2005/8/layout/hierarchy2"/>
    <dgm:cxn modelId="{1C7BAAE8-8451-4B35-8738-96E4CC2AD4C7}" type="presParOf" srcId="{337809A3-A334-4D57-A73F-2494BCB6B5FA}" destId="{A7E96D12-F4FD-43B1-83CA-7A80B2B226F0}" srcOrd="1" destOrd="0" presId="urn:microsoft.com/office/officeart/2005/8/layout/hierarchy2"/>
    <dgm:cxn modelId="{87ACDB10-2EF3-4E70-9683-AF9889B4F41B}" type="presParOf" srcId="{16B3C866-2CD0-43F3-9DC1-D4CFCE4F00F4}" destId="{A0EE1EE4-4CA9-4DA0-BC2B-FF59DF2123EC}" srcOrd="6" destOrd="0" presId="urn:microsoft.com/office/officeart/2005/8/layout/hierarchy2"/>
    <dgm:cxn modelId="{9108A068-D50D-4F60-B689-CA68AC04A3A5}" type="presParOf" srcId="{A0EE1EE4-4CA9-4DA0-BC2B-FF59DF2123EC}" destId="{8ACBB6AE-9ADE-423A-81D1-325AB9A490FD}" srcOrd="0" destOrd="0" presId="urn:microsoft.com/office/officeart/2005/8/layout/hierarchy2"/>
    <dgm:cxn modelId="{B2A13258-4CBB-484D-83CC-2EC7E1F5C84E}" type="presParOf" srcId="{16B3C866-2CD0-43F3-9DC1-D4CFCE4F00F4}" destId="{F25928C0-35E4-41C7-96C3-FFFB3C9E56B8}" srcOrd="7" destOrd="0" presId="urn:microsoft.com/office/officeart/2005/8/layout/hierarchy2"/>
    <dgm:cxn modelId="{64CB5B4B-83A7-47DE-B354-4A2A83A29CA9}" type="presParOf" srcId="{F25928C0-35E4-41C7-96C3-FFFB3C9E56B8}" destId="{624DC1BF-FA3E-48DB-B8F5-C52F71494FBC}" srcOrd="0" destOrd="0" presId="urn:microsoft.com/office/officeart/2005/8/layout/hierarchy2"/>
    <dgm:cxn modelId="{2AA0B8F0-32A5-4227-A18B-D1B0677CD97D}" type="presParOf" srcId="{F25928C0-35E4-41C7-96C3-FFFB3C9E56B8}" destId="{6241C646-7C7B-45AD-BFB7-57924EDB46B7}" srcOrd="1" destOrd="0" presId="urn:microsoft.com/office/officeart/2005/8/layout/hierarchy2"/>
    <dgm:cxn modelId="{39709FA6-6399-4429-A923-08CC177D0284}" type="presParOf" srcId="{ED3EEA36-64BD-47F0-B94E-369521253C96}" destId="{F082D1DC-DFAE-499A-BA96-B27E79BF8549}" srcOrd="4" destOrd="0" presId="urn:microsoft.com/office/officeart/2005/8/layout/hierarchy2"/>
    <dgm:cxn modelId="{2DCF5E1E-0CE6-4288-9346-C7001207A110}" type="presParOf" srcId="{F082D1DC-DFAE-499A-BA96-B27E79BF8549}" destId="{8626C55F-59AC-4F03-89EF-BF47C768B8F9}" srcOrd="0" destOrd="0" presId="urn:microsoft.com/office/officeart/2005/8/layout/hierarchy2"/>
    <dgm:cxn modelId="{63CE5A1B-3E0C-4AED-83E6-3404691D046B}" type="presParOf" srcId="{ED3EEA36-64BD-47F0-B94E-369521253C96}" destId="{0DE35AB5-7B47-43FE-90B6-61BE18B5FDAE}" srcOrd="5" destOrd="0" presId="urn:microsoft.com/office/officeart/2005/8/layout/hierarchy2"/>
    <dgm:cxn modelId="{633C62F8-CFF9-458A-B9A2-A2CFFA29F668}" type="presParOf" srcId="{0DE35AB5-7B47-43FE-90B6-61BE18B5FDAE}" destId="{B118B646-5D9A-4FDA-84B1-18C6B6513E93}" srcOrd="0" destOrd="0" presId="urn:microsoft.com/office/officeart/2005/8/layout/hierarchy2"/>
    <dgm:cxn modelId="{2921A12D-942A-4CAC-92AA-38302550BE3C}" type="presParOf" srcId="{0DE35AB5-7B47-43FE-90B6-61BE18B5FDAE}" destId="{80BECF29-BB2C-436E-A59A-A68CAD1CCFC9}" srcOrd="1" destOrd="0" presId="urn:microsoft.com/office/officeart/2005/8/layout/hierarchy2"/>
    <dgm:cxn modelId="{9AFAADEC-9E7F-42DF-A670-529A0BBA7C2B}" type="presParOf" srcId="{80BECF29-BB2C-436E-A59A-A68CAD1CCFC9}" destId="{37863951-C448-4D78-AF97-DC1FB42BD966}" srcOrd="0" destOrd="0" presId="urn:microsoft.com/office/officeart/2005/8/layout/hierarchy2"/>
    <dgm:cxn modelId="{C0CEDFC7-1453-4C8A-981A-236F95C6542A}" type="presParOf" srcId="{37863951-C448-4D78-AF97-DC1FB42BD966}" destId="{A57C4D2E-992A-4157-B900-12A83E48B34A}" srcOrd="0" destOrd="0" presId="urn:microsoft.com/office/officeart/2005/8/layout/hierarchy2"/>
    <dgm:cxn modelId="{DC46D1B8-78D6-4347-9001-3C5C2F64D432}" type="presParOf" srcId="{80BECF29-BB2C-436E-A59A-A68CAD1CCFC9}" destId="{D69788EE-63D8-42A8-8984-171FA6A3BD40}" srcOrd="1" destOrd="0" presId="urn:microsoft.com/office/officeart/2005/8/layout/hierarchy2"/>
    <dgm:cxn modelId="{A45A69BA-7625-4FBF-8D9A-66DB3F5235F9}" type="presParOf" srcId="{D69788EE-63D8-42A8-8984-171FA6A3BD40}" destId="{A7227654-52E9-4029-ACD0-69009FE96B92}" srcOrd="0" destOrd="0" presId="urn:microsoft.com/office/officeart/2005/8/layout/hierarchy2"/>
    <dgm:cxn modelId="{42D812D2-7343-4B1E-8526-986CE1B1DF8B}" type="presParOf" srcId="{D69788EE-63D8-42A8-8984-171FA6A3BD40}" destId="{7884DB43-702D-4022-A75D-DBFF58749CFE}" srcOrd="1" destOrd="0" presId="urn:microsoft.com/office/officeart/2005/8/layout/hierarchy2"/>
    <dgm:cxn modelId="{BE8B9D67-C044-4943-A9EF-F54E1605CC51}" type="presParOf" srcId="{80BECF29-BB2C-436E-A59A-A68CAD1CCFC9}" destId="{C2D03801-D465-4B0E-A2AD-3328D49AE262}" srcOrd="2" destOrd="0" presId="urn:microsoft.com/office/officeart/2005/8/layout/hierarchy2"/>
    <dgm:cxn modelId="{3525222E-58CF-404D-A1C0-273464D2DCB8}" type="presParOf" srcId="{C2D03801-D465-4B0E-A2AD-3328D49AE262}" destId="{7C14D0E3-078B-4FD5-8895-867BED9EC1FA}" srcOrd="0" destOrd="0" presId="urn:microsoft.com/office/officeart/2005/8/layout/hierarchy2"/>
    <dgm:cxn modelId="{95267EE4-8B53-464D-8F94-225325C663B7}" type="presParOf" srcId="{80BECF29-BB2C-436E-A59A-A68CAD1CCFC9}" destId="{CB690451-5B34-4C39-9C46-FC8B5F65995F}" srcOrd="3" destOrd="0" presId="urn:microsoft.com/office/officeart/2005/8/layout/hierarchy2"/>
    <dgm:cxn modelId="{CDDA1678-892A-467C-AAE3-D70EFB6C55A4}" type="presParOf" srcId="{CB690451-5B34-4C39-9C46-FC8B5F65995F}" destId="{D8CAC28B-0715-4952-A899-DB99FB8C372D}" srcOrd="0" destOrd="0" presId="urn:microsoft.com/office/officeart/2005/8/layout/hierarchy2"/>
    <dgm:cxn modelId="{A0C4B5CC-8397-4217-8277-1AB5C5400D7A}" type="presParOf" srcId="{CB690451-5B34-4C39-9C46-FC8B5F65995F}" destId="{CEF8BFB3-48EB-45F1-A4F9-0360AAECB900}" srcOrd="1" destOrd="0" presId="urn:microsoft.com/office/officeart/2005/8/layout/hierarchy2"/>
  </dgm:cxnLst>
  <dgm:bg/>
  <dgm:whole/>
</dgm:dataModel>
</file>

<file path=ppt/diagrams/data2.xml><?xml version="1.0" encoding="utf-8"?>
<dgm:dataModel xmlns:dgm="http://schemas.openxmlformats.org/drawingml/2006/diagram" xmlns:a="http://schemas.openxmlformats.org/drawingml/2006/main">
  <dgm:ptLst>
    <dgm:pt modelId="{61C2DE57-07D8-48D9-808F-C26F6E513573}" type="doc">
      <dgm:prSet loTypeId="urn:microsoft.com/office/officeart/2005/8/layout/hierarchy2" loCatId="hierarchy" qsTypeId="urn:microsoft.com/office/officeart/2005/8/quickstyle/3d1" qsCatId="3D" csTypeId="urn:microsoft.com/office/officeart/2005/8/colors/colorful3" csCatId="colorful" phldr="1"/>
      <dgm:spPr/>
      <dgm:t>
        <a:bodyPr/>
        <a:lstStyle/>
        <a:p>
          <a:pPr rtl="1"/>
          <a:endParaRPr lang="fa-IR"/>
        </a:p>
      </dgm:t>
    </dgm:pt>
    <dgm:pt modelId="{2E139AD7-C79A-4B66-A50E-F64171E80BC0}">
      <dgm:prSet phldrT="[Text]" custT="1"/>
      <dgm:spPr>
        <a:solidFill>
          <a:schemeClr val="accent4"/>
        </a:solidFill>
      </dgm:spPr>
      <dgm:t>
        <a:bodyPr/>
        <a:lstStyle/>
        <a:p>
          <a:pPr rtl="0"/>
          <a:r>
            <a:rPr lang="en-US" sz="1800" dirty="0" smtClean="0"/>
            <a:t>Belief</a:t>
          </a:r>
          <a:endParaRPr lang="fa-IR" sz="1800" dirty="0"/>
        </a:p>
      </dgm:t>
    </dgm:pt>
    <dgm:pt modelId="{98362F89-F0A5-43E1-8C04-199F013E2276}" type="parTrans" cxnId="{3C2623BD-22F4-4523-A81F-623347E16743}">
      <dgm:prSet/>
      <dgm:spPr/>
      <dgm:t>
        <a:bodyPr/>
        <a:lstStyle/>
        <a:p>
          <a:pPr rtl="1"/>
          <a:endParaRPr lang="fa-IR"/>
        </a:p>
      </dgm:t>
    </dgm:pt>
    <dgm:pt modelId="{90D5F4A1-F2CF-414C-AD96-57A65F96C39C}" type="sibTrans" cxnId="{3C2623BD-22F4-4523-A81F-623347E16743}">
      <dgm:prSet/>
      <dgm:spPr/>
      <dgm:t>
        <a:bodyPr/>
        <a:lstStyle/>
        <a:p>
          <a:pPr rtl="1"/>
          <a:endParaRPr lang="fa-IR"/>
        </a:p>
      </dgm:t>
    </dgm:pt>
    <dgm:pt modelId="{C5257EB8-76EF-47EE-8E86-5CD641842FBB}">
      <dgm:prSet phldrT="[Text]" custT="1"/>
      <dgm:spPr>
        <a:solidFill>
          <a:schemeClr val="accent1"/>
        </a:solidFill>
      </dgm:spPr>
      <dgm:t>
        <a:bodyPr/>
        <a:lstStyle/>
        <a:p>
          <a:pPr algn="ctr" rtl="0"/>
          <a:r>
            <a:rPr lang="en-US" sz="1800" dirty="0" smtClean="0">
              <a:cs typeface="B Nazanin" pitchFamily="2" charset="-78"/>
            </a:rPr>
            <a:t>Religion, Faith, Religious  belief</a:t>
          </a:r>
          <a:endParaRPr lang="fa-IR" sz="1800" dirty="0"/>
        </a:p>
      </dgm:t>
    </dgm:pt>
    <dgm:pt modelId="{390CE1C4-DF16-4795-B1C9-C380A8E8E5B8}" type="sibTrans" cxnId="{8D55E169-4518-4F62-87A6-823F13E43CD0}">
      <dgm:prSet/>
      <dgm:spPr/>
      <dgm:t>
        <a:bodyPr/>
        <a:lstStyle/>
        <a:p>
          <a:pPr rtl="1"/>
          <a:endParaRPr lang="fa-IR"/>
        </a:p>
      </dgm:t>
    </dgm:pt>
    <dgm:pt modelId="{F4A20E09-DE6F-438A-955A-4FCE26FAEC6B}" type="parTrans" cxnId="{8D55E169-4518-4F62-87A6-823F13E43CD0}">
      <dgm:prSet/>
      <dgm:spPr/>
      <dgm:t>
        <a:bodyPr/>
        <a:lstStyle/>
        <a:p>
          <a:pPr rtl="1"/>
          <a:endParaRPr lang="fa-IR"/>
        </a:p>
      </dgm:t>
    </dgm:pt>
    <dgm:pt modelId="{11FD403D-BA3B-4450-B922-E2159E4A7082}">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تز</a:t>
          </a:r>
          <a:endParaRPr lang="fa-IR" sz="2000" dirty="0">
            <a:cs typeface="B Nazanin" pitchFamily="2" charset="-78"/>
          </a:endParaRPr>
        </a:p>
      </dgm:t>
    </dgm:pt>
    <dgm:pt modelId="{076D3D02-2150-4F3B-9C97-FB7DB23CAC57}" type="parTrans" cxnId="{E8491DC2-7F9F-48DB-8360-B2891D512C68}">
      <dgm:prSet/>
      <dgm:spPr>
        <a:ln>
          <a:solidFill>
            <a:schemeClr val="accent5">
              <a:lumMod val="60000"/>
              <a:lumOff val="40000"/>
            </a:schemeClr>
          </a:solidFill>
        </a:ln>
      </dgm:spPr>
      <dgm:t>
        <a:bodyPr/>
        <a:lstStyle/>
        <a:p>
          <a:endParaRPr lang="en-US"/>
        </a:p>
      </dgm:t>
    </dgm:pt>
    <dgm:pt modelId="{3ABD8821-B2D0-4EE0-AFD3-768CAB34EF7F}" type="sibTrans" cxnId="{E8491DC2-7F9F-48DB-8360-B2891D512C68}">
      <dgm:prSet/>
      <dgm:spPr/>
      <dgm:t>
        <a:bodyPr/>
        <a:lstStyle/>
        <a:p>
          <a:endParaRPr lang="en-US"/>
        </a:p>
      </dgm:t>
    </dgm:pt>
    <dgm:pt modelId="{A71D4E73-6A57-438D-AB21-2FB074396160}">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اعتقاد-2</a:t>
          </a:r>
          <a:endParaRPr lang="fa-IR" sz="2000" dirty="0">
            <a:cs typeface="B Nazanin" pitchFamily="2" charset="-78"/>
          </a:endParaRPr>
        </a:p>
      </dgm:t>
    </dgm:pt>
    <dgm:pt modelId="{83BB5597-9CF7-4762-8C3D-B829399C1A7D}" type="parTrans" cxnId="{906D41BD-7E35-4FDC-8721-3EC072B06C1F}">
      <dgm:prSet/>
      <dgm:spPr>
        <a:ln>
          <a:solidFill>
            <a:schemeClr val="accent5">
              <a:lumMod val="60000"/>
              <a:lumOff val="40000"/>
            </a:schemeClr>
          </a:solidFill>
        </a:ln>
      </dgm:spPr>
      <dgm:t>
        <a:bodyPr/>
        <a:lstStyle/>
        <a:p>
          <a:endParaRPr lang="en-US"/>
        </a:p>
      </dgm:t>
    </dgm:pt>
    <dgm:pt modelId="{350A72B1-310D-4890-A97F-362F3426D55C}" type="sibTrans" cxnId="{906D41BD-7E35-4FDC-8721-3EC072B06C1F}">
      <dgm:prSet/>
      <dgm:spPr/>
      <dgm:t>
        <a:bodyPr/>
        <a:lstStyle/>
        <a:p>
          <a:endParaRPr lang="en-US"/>
        </a:p>
      </dgm:t>
    </dgm:pt>
    <dgm:pt modelId="{D4033DA7-8F76-4779-92C2-17955C25FBB2}">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اعتماد</a:t>
          </a:r>
          <a:endParaRPr lang="fa-IR" sz="2000" dirty="0">
            <a:cs typeface="B Nazanin" pitchFamily="2" charset="-78"/>
          </a:endParaRPr>
        </a:p>
      </dgm:t>
    </dgm:pt>
    <dgm:pt modelId="{2122C54A-58ED-44B8-8E1E-91E18316815C}" type="parTrans" cxnId="{58EB6395-BCD7-4BE2-8E99-B86AA1BB1F95}">
      <dgm:prSet/>
      <dgm:spPr>
        <a:ln>
          <a:solidFill>
            <a:schemeClr val="accent5">
              <a:lumMod val="60000"/>
              <a:lumOff val="40000"/>
            </a:schemeClr>
          </a:solidFill>
        </a:ln>
      </dgm:spPr>
      <dgm:t>
        <a:bodyPr/>
        <a:lstStyle/>
        <a:p>
          <a:endParaRPr lang="en-US"/>
        </a:p>
      </dgm:t>
    </dgm:pt>
    <dgm:pt modelId="{A57CDE25-8D52-40F4-9709-EB84ABCAB083}" type="sibTrans" cxnId="{58EB6395-BCD7-4BE2-8E99-B86AA1BB1F95}">
      <dgm:prSet/>
      <dgm:spPr/>
      <dgm:t>
        <a:bodyPr/>
        <a:lstStyle/>
        <a:p>
          <a:endParaRPr lang="en-US"/>
        </a:p>
      </dgm:t>
    </dgm:pt>
    <dgm:pt modelId="{FA49DCA1-8422-4E08-9196-68687D249C0B}">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ایده</a:t>
          </a:r>
          <a:endParaRPr lang="fa-IR" sz="2000" dirty="0">
            <a:cs typeface="B Nazanin" pitchFamily="2" charset="-78"/>
          </a:endParaRPr>
        </a:p>
      </dgm:t>
    </dgm:pt>
    <dgm:pt modelId="{B778A3BB-BB2D-4E17-8C49-E8B19D99F996}" type="parTrans" cxnId="{7E5B683D-7739-4ED0-9C84-C59C0ED2F179}">
      <dgm:prSet/>
      <dgm:spPr>
        <a:ln>
          <a:solidFill>
            <a:schemeClr val="accent5">
              <a:lumMod val="60000"/>
              <a:lumOff val="40000"/>
            </a:schemeClr>
          </a:solidFill>
        </a:ln>
      </dgm:spPr>
      <dgm:t>
        <a:bodyPr/>
        <a:lstStyle/>
        <a:p>
          <a:endParaRPr lang="en-US"/>
        </a:p>
      </dgm:t>
    </dgm:pt>
    <dgm:pt modelId="{6276F498-8688-489D-ADA0-93E9D67E4FDB}" type="sibTrans" cxnId="{7E5B683D-7739-4ED0-9C84-C59C0ED2F179}">
      <dgm:prSet/>
      <dgm:spPr/>
      <dgm:t>
        <a:bodyPr/>
        <a:lstStyle/>
        <a:p>
          <a:endParaRPr lang="en-US"/>
        </a:p>
      </dgm:t>
    </dgm:pt>
    <dgm:pt modelId="{417BBAD6-9CD9-4255-B8A0-6161599BC8C5}">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گمان</a:t>
          </a:r>
          <a:endParaRPr lang="fa-IR" sz="2000" dirty="0">
            <a:cs typeface="B Nazanin" pitchFamily="2" charset="-78"/>
          </a:endParaRPr>
        </a:p>
      </dgm:t>
    </dgm:pt>
    <dgm:pt modelId="{25DD0446-0147-46C2-B3D2-6D7886154EE9}" type="parTrans" cxnId="{38A4E79F-AF95-4FB5-8874-31ABC5ED98EA}">
      <dgm:prSet/>
      <dgm:spPr>
        <a:ln>
          <a:solidFill>
            <a:schemeClr val="accent5">
              <a:lumMod val="60000"/>
              <a:lumOff val="40000"/>
            </a:schemeClr>
          </a:solidFill>
        </a:ln>
      </dgm:spPr>
      <dgm:t>
        <a:bodyPr/>
        <a:lstStyle/>
        <a:p>
          <a:endParaRPr lang="en-US"/>
        </a:p>
      </dgm:t>
    </dgm:pt>
    <dgm:pt modelId="{37C88341-3D34-4517-B964-2C388AE83833}" type="sibTrans" cxnId="{38A4E79F-AF95-4FB5-8874-31ABC5ED98EA}">
      <dgm:prSet/>
      <dgm:spPr/>
      <dgm:t>
        <a:bodyPr/>
        <a:lstStyle/>
        <a:p>
          <a:endParaRPr lang="en-US"/>
        </a:p>
      </dgm:t>
    </dgm:pt>
    <dgm:pt modelId="{2B224A1F-7356-45DE-92A4-7F419ABFF113}">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ایمان</a:t>
          </a:r>
          <a:endParaRPr lang="fa-IR" sz="2000" dirty="0">
            <a:cs typeface="B Nazanin" pitchFamily="2" charset="-78"/>
          </a:endParaRPr>
        </a:p>
      </dgm:t>
    </dgm:pt>
    <dgm:pt modelId="{D6D1F6BB-C793-4E02-8042-931152B23793}" type="parTrans" cxnId="{A2EAC9B2-5543-4825-B783-452ACD57E78F}">
      <dgm:prSet/>
      <dgm:spPr>
        <a:ln>
          <a:solidFill>
            <a:schemeClr val="accent5">
              <a:lumMod val="60000"/>
              <a:lumOff val="40000"/>
            </a:schemeClr>
          </a:solidFill>
        </a:ln>
      </dgm:spPr>
      <dgm:t>
        <a:bodyPr/>
        <a:lstStyle/>
        <a:p>
          <a:endParaRPr lang="en-US"/>
        </a:p>
      </dgm:t>
    </dgm:pt>
    <dgm:pt modelId="{4A547C07-DE70-4F49-A793-B4ACFB5C9017}" type="sibTrans" cxnId="{A2EAC9B2-5543-4825-B783-452ACD57E78F}">
      <dgm:prSet/>
      <dgm:spPr/>
      <dgm:t>
        <a:bodyPr/>
        <a:lstStyle/>
        <a:p>
          <a:endParaRPr lang="en-US"/>
        </a:p>
      </dgm:t>
    </dgm:pt>
    <dgm:pt modelId="{1EBBF574-F862-4AB8-8295-B897608FF929}">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باور</a:t>
          </a:r>
          <a:endParaRPr lang="fa-IR" sz="2000" dirty="0">
            <a:cs typeface="B Nazanin" pitchFamily="2" charset="-78"/>
          </a:endParaRPr>
        </a:p>
      </dgm:t>
    </dgm:pt>
    <dgm:pt modelId="{1251D665-1965-44E7-9CA8-97B555EB1073}" type="parTrans" cxnId="{EECC479A-E842-4B37-A093-B659E24B37E1}">
      <dgm:prSet/>
      <dgm:spPr>
        <a:ln>
          <a:solidFill>
            <a:schemeClr val="accent5">
              <a:lumMod val="60000"/>
              <a:lumOff val="40000"/>
            </a:schemeClr>
          </a:solidFill>
        </a:ln>
      </dgm:spPr>
      <dgm:t>
        <a:bodyPr/>
        <a:lstStyle/>
        <a:p>
          <a:endParaRPr lang="en-US"/>
        </a:p>
      </dgm:t>
    </dgm:pt>
    <dgm:pt modelId="{FBDECC7C-AFAC-4B40-A935-0CE7A589D2C8}" type="sibTrans" cxnId="{EECC479A-E842-4B37-A093-B659E24B37E1}">
      <dgm:prSet/>
      <dgm:spPr/>
      <dgm:t>
        <a:bodyPr/>
        <a:lstStyle/>
        <a:p>
          <a:endParaRPr lang="en-US"/>
        </a:p>
      </dgm:t>
    </dgm:pt>
    <dgm:pt modelId="{40474898-DCAE-4C90-9810-1597C3C1EA50}">
      <dgm:prSet phldrT="[Text]" custT="1">
        <dgm:style>
          <a:lnRef idx="2">
            <a:schemeClr val="accent5">
              <a:shade val="50000"/>
            </a:schemeClr>
          </a:lnRef>
          <a:fillRef idx="1">
            <a:schemeClr val="accent5"/>
          </a:fillRef>
          <a:effectRef idx="0">
            <a:schemeClr val="accent5"/>
          </a:effectRef>
          <a:fontRef idx="minor">
            <a:schemeClr val="lt1"/>
          </a:fontRef>
        </dgm:style>
      </dgm:prSet>
      <dgm:spPr>
        <a:scene3d>
          <a:camera prst="orthographicFront"/>
          <a:lightRig rig="flat" dir="t"/>
        </a:scene3d>
        <a:sp3d>
          <a:bevelT/>
        </a:sp3d>
      </dgm:spPr>
      <dgm:t>
        <a:bodyPr/>
        <a:lstStyle/>
        <a:p>
          <a:pPr rtl="0"/>
          <a:r>
            <a:rPr lang="fa-IR" sz="2000" dirty="0" smtClean="0">
              <a:cs typeface="B Nazanin" pitchFamily="2" charset="-78"/>
            </a:rPr>
            <a:t>بینش</a:t>
          </a:r>
          <a:endParaRPr lang="fa-IR" sz="2000" dirty="0">
            <a:cs typeface="B Nazanin" pitchFamily="2" charset="-78"/>
          </a:endParaRPr>
        </a:p>
      </dgm:t>
    </dgm:pt>
    <dgm:pt modelId="{C0143FCD-021A-4A60-9178-EA73D67808A3}" type="parTrans" cxnId="{2E439203-7DAE-4C56-BBF2-9162D672C023}">
      <dgm:prSet/>
      <dgm:spPr>
        <a:ln>
          <a:solidFill>
            <a:schemeClr val="accent5">
              <a:lumMod val="60000"/>
              <a:lumOff val="40000"/>
            </a:schemeClr>
          </a:solidFill>
        </a:ln>
      </dgm:spPr>
      <dgm:t>
        <a:bodyPr/>
        <a:lstStyle/>
        <a:p>
          <a:endParaRPr lang="en-US"/>
        </a:p>
      </dgm:t>
    </dgm:pt>
    <dgm:pt modelId="{CB5C38D9-8349-4F1F-9CA2-349B3B30732D}" type="sibTrans" cxnId="{2E439203-7DAE-4C56-BBF2-9162D672C023}">
      <dgm:prSet/>
      <dgm:spPr/>
      <dgm:t>
        <a:bodyPr/>
        <a:lstStyle/>
        <a:p>
          <a:endParaRPr lang="en-US"/>
        </a:p>
      </dgm:t>
    </dgm:pt>
    <dgm:pt modelId="{C2CAF8CE-D48E-402C-AA9A-90567E924632}" type="pres">
      <dgm:prSet presAssocID="{61C2DE57-07D8-48D9-808F-C26F6E513573}" presName="diagram" presStyleCnt="0">
        <dgm:presLayoutVars>
          <dgm:chPref val="1"/>
          <dgm:dir/>
          <dgm:animOne val="branch"/>
          <dgm:animLvl val="lvl"/>
          <dgm:resizeHandles val="exact"/>
        </dgm:presLayoutVars>
      </dgm:prSet>
      <dgm:spPr/>
      <dgm:t>
        <a:bodyPr/>
        <a:lstStyle/>
        <a:p>
          <a:pPr rtl="1"/>
          <a:endParaRPr lang="fa-IR"/>
        </a:p>
      </dgm:t>
    </dgm:pt>
    <dgm:pt modelId="{9049D968-D5EB-494D-AB50-2932233F6BF8}" type="pres">
      <dgm:prSet presAssocID="{C5257EB8-76EF-47EE-8E86-5CD641842FBB}" presName="root1" presStyleCnt="0"/>
      <dgm:spPr/>
      <dgm:t>
        <a:bodyPr/>
        <a:lstStyle/>
        <a:p>
          <a:endParaRPr lang="en-US"/>
        </a:p>
      </dgm:t>
    </dgm:pt>
    <dgm:pt modelId="{E652133F-6127-4640-BF02-1E63AE3A5902}" type="pres">
      <dgm:prSet presAssocID="{C5257EB8-76EF-47EE-8E86-5CD641842FBB}" presName="LevelOneTextNode" presStyleLbl="node0" presStyleIdx="0" presStyleCnt="1" custScaleX="66283" custScaleY="189039">
        <dgm:presLayoutVars>
          <dgm:chPref val="3"/>
        </dgm:presLayoutVars>
      </dgm:prSet>
      <dgm:spPr/>
      <dgm:t>
        <a:bodyPr/>
        <a:lstStyle/>
        <a:p>
          <a:pPr rtl="1"/>
          <a:endParaRPr lang="fa-IR"/>
        </a:p>
      </dgm:t>
    </dgm:pt>
    <dgm:pt modelId="{ED3EEA36-64BD-47F0-B94E-369521253C96}" type="pres">
      <dgm:prSet presAssocID="{C5257EB8-76EF-47EE-8E86-5CD641842FBB}" presName="level2hierChild" presStyleCnt="0"/>
      <dgm:spPr/>
      <dgm:t>
        <a:bodyPr/>
        <a:lstStyle/>
        <a:p>
          <a:endParaRPr lang="en-US"/>
        </a:p>
      </dgm:t>
    </dgm:pt>
    <dgm:pt modelId="{F082D1DC-DFAE-499A-BA96-B27E79BF8549}" type="pres">
      <dgm:prSet presAssocID="{98362F89-F0A5-43E1-8C04-199F013E2276}" presName="conn2-1" presStyleLbl="parChTrans1D2" presStyleIdx="0" presStyleCnt="1"/>
      <dgm:spPr/>
      <dgm:t>
        <a:bodyPr/>
        <a:lstStyle/>
        <a:p>
          <a:pPr rtl="1"/>
          <a:endParaRPr lang="fa-IR"/>
        </a:p>
      </dgm:t>
    </dgm:pt>
    <dgm:pt modelId="{8626C55F-59AC-4F03-89EF-BF47C768B8F9}" type="pres">
      <dgm:prSet presAssocID="{98362F89-F0A5-43E1-8C04-199F013E2276}" presName="connTx" presStyleLbl="parChTrans1D2" presStyleIdx="0" presStyleCnt="1"/>
      <dgm:spPr/>
      <dgm:t>
        <a:bodyPr/>
        <a:lstStyle/>
        <a:p>
          <a:pPr rtl="1"/>
          <a:endParaRPr lang="fa-IR"/>
        </a:p>
      </dgm:t>
    </dgm:pt>
    <dgm:pt modelId="{0DE35AB5-7B47-43FE-90B6-61BE18B5FDAE}" type="pres">
      <dgm:prSet presAssocID="{2E139AD7-C79A-4B66-A50E-F64171E80BC0}" presName="root2" presStyleCnt="0"/>
      <dgm:spPr/>
      <dgm:t>
        <a:bodyPr/>
        <a:lstStyle/>
        <a:p>
          <a:endParaRPr lang="en-US"/>
        </a:p>
      </dgm:t>
    </dgm:pt>
    <dgm:pt modelId="{B118B646-5D9A-4FDA-84B1-18C6B6513E93}" type="pres">
      <dgm:prSet presAssocID="{2E139AD7-C79A-4B66-A50E-F64171E80BC0}" presName="LevelTwoTextNode" presStyleLbl="node2" presStyleIdx="0" presStyleCnt="1" custScaleX="56344" custScaleY="49405" custLinFactNeighborX="-31791" custLinFactNeighborY="-1394">
        <dgm:presLayoutVars>
          <dgm:chPref val="3"/>
        </dgm:presLayoutVars>
      </dgm:prSet>
      <dgm:spPr/>
      <dgm:t>
        <a:bodyPr/>
        <a:lstStyle/>
        <a:p>
          <a:pPr rtl="1"/>
          <a:endParaRPr lang="fa-IR"/>
        </a:p>
      </dgm:t>
    </dgm:pt>
    <dgm:pt modelId="{80BECF29-BB2C-436E-A59A-A68CAD1CCFC9}" type="pres">
      <dgm:prSet presAssocID="{2E139AD7-C79A-4B66-A50E-F64171E80BC0}" presName="level3hierChild" presStyleCnt="0"/>
      <dgm:spPr/>
      <dgm:t>
        <a:bodyPr/>
        <a:lstStyle/>
        <a:p>
          <a:endParaRPr lang="en-US"/>
        </a:p>
      </dgm:t>
    </dgm:pt>
    <dgm:pt modelId="{6F692625-0DB7-4977-919B-C85E1D4D5EDB}" type="pres">
      <dgm:prSet presAssocID="{076D3D02-2150-4F3B-9C97-FB7DB23CAC57}" presName="conn2-1" presStyleLbl="parChTrans1D3" presStyleIdx="0" presStyleCnt="8"/>
      <dgm:spPr/>
      <dgm:t>
        <a:bodyPr/>
        <a:lstStyle/>
        <a:p>
          <a:endParaRPr lang="en-US"/>
        </a:p>
      </dgm:t>
    </dgm:pt>
    <dgm:pt modelId="{10D3619C-C67F-4968-BB8C-E4B36D632E84}" type="pres">
      <dgm:prSet presAssocID="{076D3D02-2150-4F3B-9C97-FB7DB23CAC57}" presName="connTx" presStyleLbl="parChTrans1D3" presStyleIdx="0" presStyleCnt="8"/>
      <dgm:spPr/>
      <dgm:t>
        <a:bodyPr/>
        <a:lstStyle/>
        <a:p>
          <a:endParaRPr lang="en-US"/>
        </a:p>
      </dgm:t>
    </dgm:pt>
    <dgm:pt modelId="{5156A70A-CAE5-4AD8-8834-4E736267EE70}" type="pres">
      <dgm:prSet presAssocID="{11FD403D-BA3B-4450-B922-E2159E4A7082}" presName="root2" presStyleCnt="0"/>
      <dgm:spPr/>
      <dgm:t>
        <a:bodyPr/>
        <a:lstStyle/>
        <a:p>
          <a:endParaRPr lang="en-US"/>
        </a:p>
      </dgm:t>
    </dgm:pt>
    <dgm:pt modelId="{9576ED89-F7F2-4530-88D9-405B1EAE24AE}" type="pres">
      <dgm:prSet presAssocID="{11FD403D-BA3B-4450-B922-E2159E4A7082}" presName="LevelTwoTextNode" presStyleLbl="node3" presStyleIdx="0" presStyleCnt="8" custScaleX="83136" custScaleY="43162" custLinFactNeighborX="-49720" custLinFactNeighborY="2470">
        <dgm:presLayoutVars>
          <dgm:chPref val="3"/>
        </dgm:presLayoutVars>
      </dgm:prSet>
      <dgm:spPr/>
      <dgm:t>
        <a:bodyPr/>
        <a:lstStyle/>
        <a:p>
          <a:endParaRPr lang="en-US"/>
        </a:p>
      </dgm:t>
    </dgm:pt>
    <dgm:pt modelId="{86A0D991-1326-4320-9970-C64F830BB0A4}" type="pres">
      <dgm:prSet presAssocID="{11FD403D-BA3B-4450-B922-E2159E4A7082}" presName="level3hierChild" presStyleCnt="0"/>
      <dgm:spPr/>
      <dgm:t>
        <a:bodyPr/>
        <a:lstStyle/>
        <a:p>
          <a:endParaRPr lang="en-US"/>
        </a:p>
      </dgm:t>
    </dgm:pt>
    <dgm:pt modelId="{0CCE532F-8D8C-4935-BC98-525ED299424D}" type="pres">
      <dgm:prSet presAssocID="{83BB5597-9CF7-4762-8C3D-B829399C1A7D}" presName="conn2-1" presStyleLbl="parChTrans1D3" presStyleIdx="1" presStyleCnt="8"/>
      <dgm:spPr/>
      <dgm:t>
        <a:bodyPr/>
        <a:lstStyle/>
        <a:p>
          <a:endParaRPr lang="en-US"/>
        </a:p>
      </dgm:t>
    </dgm:pt>
    <dgm:pt modelId="{9F9DE789-F7D5-49E1-BB5D-AF8BAD795415}" type="pres">
      <dgm:prSet presAssocID="{83BB5597-9CF7-4762-8C3D-B829399C1A7D}" presName="connTx" presStyleLbl="parChTrans1D3" presStyleIdx="1" presStyleCnt="8"/>
      <dgm:spPr/>
      <dgm:t>
        <a:bodyPr/>
        <a:lstStyle/>
        <a:p>
          <a:endParaRPr lang="en-US"/>
        </a:p>
      </dgm:t>
    </dgm:pt>
    <dgm:pt modelId="{E8000235-1398-49AC-A61C-03ED53759565}" type="pres">
      <dgm:prSet presAssocID="{A71D4E73-6A57-438D-AB21-2FB074396160}" presName="root2" presStyleCnt="0"/>
      <dgm:spPr/>
      <dgm:t>
        <a:bodyPr/>
        <a:lstStyle/>
        <a:p>
          <a:endParaRPr lang="en-US"/>
        </a:p>
      </dgm:t>
    </dgm:pt>
    <dgm:pt modelId="{E760B03F-457D-4D75-91BE-6B7AF1732EDC}" type="pres">
      <dgm:prSet presAssocID="{A71D4E73-6A57-438D-AB21-2FB074396160}" presName="LevelTwoTextNode" presStyleLbl="node3" presStyleIdx="1" presStyleCnt="8" custScaleX="83136" custScaleY="43162" custLinFactNeighborX="-49720" custLinFactNeighborY="2470">
        <dgm:presLayoutVars>
          <dgm:chPref val="3"/>
        </dgm:presLayoutVars>
      </dgm:prSet>
      <dgm:spPr/>
      <dgm:t>
        <a:bodyPr/>
        <a:lstStyle/>
        <a:p>
          <a:endParaRPr lang="en-US"/>
        </a:p>
      </dgm:t>
    </dgm:pt>
    <dgm:pt modelId="{E226E6C0-3CD6-4646-92C5-5040337432B3}" type="pres">
      <dgm:prSet presAssocID="{A71D4E73-6A57-438D-AB21-2FB074396160}" presName="level3hierChild" presStyleCnt="0"/>
      <dgm:spPr/>
      <dgm:t>
        <a:bodyPr/>
        <a:lstStyle/>
        <a:p>
          <a:endParaRPr lang="en-US"/>
        </a:p>
      </dgm:t>
    </dgm:pt>
    <dgm:pt modelId="{4ACCE7ED-A4AD-4553-B8C5-FDCE2860952D}" type="pres">
      <dgm:prSet presAssocID="{2122C54A-58ED-44B8-8E1E-91E18316815C}" presName="conn2-1" presStyleLbl="parChTrans1D3" presStyleIdx="2" presStyleCnt="8"/>
      <dgm:spPr/>
      <dgm:t>
        <a:bodyPr/>
        <a:lstStyle/>
        <a:p>
          <a:endParaRPr lang="en-US"/>
        </a:p>
      </dgm:t>
    </dgm:pt>
    <dgm:pt modelId="{E8D4A5EA-186E-421D-BA23-B8FCF3570DB0}" type="pres">
      <dgm:prSet presAssocID="{2122C54A-58ED-44B8-8E1E-91E18316815C}" presName="connTx" presStyleLbl="parChTrans1D3" presStyleIdx="2" presStyleCnt="8"/>
      <dgm:spPr/>
      <dgm:t>
        <a:bodyPr/>
        <a:lstStyle/>
        <a:p>
          <a:endParaRPr lang="en-US"/>
        </a:p>
      </dgm:t>
    </dgm:pt>
    <dgm:pt modelId="{548734D5-91B6-47B7-AE2E-7D4A303A548C}" type="pres">
      <dgm:prSet presAssocID="{D4033DA7-8F76-4779-92C2-17955C25FBB2}" presName="root2" presStyleCnt="0"/>
      <dgm:spPr/>
      <dgm:t>
        <a:bodyPr/>
        <a:lstStyle/>
        <a:p>
          <a:endParaRPr lang="en-US"/>
        </a:p>
      </dgm:t>
    </dgm:pt>
    <dgm:pt modelId="{42D3EDA0-491A-4C3A-8C34-F26A702BAA43}" type="pres">
      <dgm:prSet presAssocID="{D4033DA7-8F76-4779-92C2-17955C25FBB2}" presName="LevelTwoTextNode" presStyleLbl="node3" presStyleIdx="2" presStyleCnt="8" custScaleX="83136" custScaleY="43162" custLinFactNeighborX="-49720" custLinFactNeighborY="2470">
        <dgm:presLayoutVars>
          <dgm:chPref val="3"/>
        </dgm:presLayoutVars>
      </dgm:prSet>
      <dgm:spPr/>
      <dgm:t>
        <a:bodyPr/>
        <a:lstStyle/>
        <a:p>
          <a:endParaRPr lang="en-US"/>
        </a:p>
      </dgm:t>
    </dgm:pt>
    <dgm:pt modelId="{75FC17A7-8AFD-42B0-9D47-626255158E84}" type="pres">
      <dgm:prSet presAssocID="{D4033DA7-8F76-4779-92C2-17955C25FBB2}" presName="level3hierChild" presStyleCnt="0"/>
      <dgm:spPr/>
      <dgm:t>
        <a:bodyPr/>
        <a:lstStyle/>
        <a:p>
          <a:endParaRPr lang="en-US"/>
        </a:p>
      </dgm:t>
    </dgm:pt>
    <dgm:pt modelId="{E4973949-16F9-4DEF-93C4-9AAFC9BD6B06}" type="pres">
      <dgm:prSet presAssocID="{B778A3BB-BB2D-4E17-8C49-E8B19D99F996}" presName="conn2-1" presStyleLbl="parChTrans1D3" presStyleIdx="3" presStyleCnt="8"/>
      <dgm:spPr/>
      <dgm:t>
        <a:bodyPr/>
        <a:lstStyle/>
        <a:p>
          <a:endParaRPr lang="en-US"/>
        </a:p>
      </dgm:t>
    </dgm:pt>
    <dgm:pt modelId="{1EE2A1EE-BB0D-49A9-A975-EA02124C039B}" type="pres">
      <dgm:prSet presAssocID="{B778A3BB-BB2D-4E17-8C49-E8B19D99F996}" presName="connTx" presStyleLbl="parChTrans1D3" presStyleIdx="3" presStyleCnt="8"/>
      <dgm:spPr/>
      <dgm:t>
        <a:bodyPr/>
        <a:lstStyle/>
        <a:p>
          <a:endParaRPr lang="en-US"/>
        </a:p>
      </dgm:t>
    </dgm:pt>
    <dgm:pt modelId="{A46E27AF-E331-4E85-817F-6DA974BAB5E5}" type="pres">
      <dgm:prSet presAssocID="{FA49DCA1-8422-4E08-9196-68687D249C0B}" presName="root2" presStyleCnt="0"/>
      <dgm:spPr/>
      <dgm:t>
        <a:bodyPr/>
        <a:lstStyle/>
        <a:p>
          <a:endParaRPr lang="en-US"/>
        </a:p>
      </dgm:t>
    </dgm:pt>
    <dgm:pt modelId="{45FF3E2F-EB31-494A-8C0E-291B8517D010}" type="pres">
      <dgm:prSet presAssocID="{FA49DCA1-8422-4E08-9196-68687D249C0B}" presName="LevelTwoTextNode" presStyleLbl="node3" presStyleIdx="3" presStyleCnt="8" custScaleX="83136" custScaleY="43162" custLinFactNeighborX="-49720" custLinFactNeighborY="2470">
        <dgm:presLayoutVars>
          <dgm:chPref val="3"/>
        </dgm:presLayoutVars>
      </dgm:prSet>
      <dgm:spPr/>
      <dgm:t>
        <a:bodyPr/>
        <a:lstStyle/>
        <a:p>
          <a:endParaRPr lang="en-US"/>
        </a:p>
      </dgm:t>
    </dgm:pt>
    <dgm:pt modelId="{A2477546-71AD-415A-A935-DA82F7B2D66E}" type="pres">
      <dgm:prSet presAssocID="{FA49DCA1-8422-4E08-9196-68687D249C0B}" presName="level3hierChild" presStyleCnt="0"/>
      <dgm:spPr/>
      <dgm:t>
        <a:bodyPr/>
        <a:lstStyle/>
        <a:p>
          <a:endParaRPr lang="en-US"/>
        </a:p>
      </dgm:t>
    </dgm:pt>
    <dgm:pt modelId="{7929E74F-0F68-4000-A149-4B66EB67AE43}" type="pres">
      <dgm:prSet presAssocID="{D6D1F6BB-C793-4E02-8042-931152B23793}" presName="conn2-1" presStyleLbl="parChTrans1D3" presStyleIdx="4" presStyleCnt="8"/>
      <dgm:spPr/>
      <dgm:t>
        <a:bodyPr/>
        <a:lstStyle/>
        <a:p>
          <a:endParaRPr lang="en-US"/>
        </a:p>
      </dgm:t>
    </dgm:pt>
    <dgm:pt modelId="{0DB13AED-6199-4BB6-853E-0B7866436CD1}" type="pres">
      <dgm:prSet presAssocID="{D6D1F6BB-C793-4E02-8042-931152B23793}" presName="connTx" presStyleLbl="parChTrans1D3" presStyleIdx="4" presStyleCnt="8"/>
      <dgm:spPr/>
      <dgm:t>
        <a:bodyPr/>
        <a:lstStyle/>
        <a:p>
          <a:endParaRPr lang="en-US"/>
        </a:p>
      </dgm:t>
    </dgm:pt>
    <dgm:pt modelId="{300C4A35-5DD7-4A9B-AC45-EF236114B77F}" type="pres">
      <dgm:prSet presAssocID="{2B224A1F-7356-45DE-92A4-7F419ABFF113}" presName="root2" presStyleCnt="0"/>
      <dgm:spPr/>
      <dgm:t>
        <a:bodyPr/>
        <a:lstStyle/>
        <a:p>
          <a:endParaRPr lang="en-US"/>
        </a:p>
      </dgm:t>
    </dgm:pt>
    <dgm:pt modelId="{4E9DC227-1C47-4B04-934B-A40C4F577CE3}" type="pres">
      <dgm:prSet presAssocID="{2B224A1F-7356-45DE-92A4-7F419ABFF113}" presName="LevelTwoTextNode" presStyleLbl="node3" presStyleIdx="4" presStyleCnt="8" custScaleX="83136" custScaleY="43162" custLinFactNeighborX="-49720" custLinFactNeighborY="2470">
        <dgm:presLayoutVars>
          <dgm:chPref val="3"/>
        </dgm:presLayoutVars>
      </dgm:prSet>
      <dgm:spPr/>
      <dgm:t>
        <a:bodyPr/>
        <a:lstStyle/>
        <a:p>
          <a:endParaRPr lang="en-US"/>
        </a:p>
      </dgm:t>
    </dgm:pt>
    <dgm:pt modelId="{5A3940DC-DB86-4CAF-9896-703FBD47FDFF}" type="pres">
      <dgm:prSet presAssocID="{2B224A1F-7356-45DE-92A4-7F419ABFF113}" presName="level3hierChild" presStyleCnt="0"/>
      <dgm:spPr/>
      <dgm:t>
        <a:bodyPr/>
        <a:lstStyle/>
        <a:p>
          <a:endParaRPr lang="en-US"/>
        </a:p>
      </dgm:t>
    </dgm:pt>
    <dgm:pt modelId="{401491E8-207E-462B-A365-C4D993B91B9D}" type="pres">
      <dgm:prSet presAssocID="{1251D665-1965-44E7-9CA8-97B555EB1073}" presName="conn2-1" presStyleLbl="parChTrans1D3" presStyleIdx="5" presStyleCnt="8"/>
      <dgm:spPr/>
      <dgm:t>
        <a:bodyPr/>
        <a:lstStyle/>
        <a:p>
          <a:endParaRPr lang="en-US"/>
        </a:p>
      </dgm:t>
    </dgm:pt>
    <dgm:pt modelId="{A2EA69FB-4CFD-4555-99FE-CAE998818A13}" type="pres">
      <dgm:prSet presAssocID="{1251D665-1965-44E7-9CA8-97B555EB1073}" presName="connTx" presStyleLbl="parChTrans1D3" presStyleIdx="5" presStyleCnt="8"/>
      <dgm:spPr/>
      <dgm:t>
        <a:bodyPr/>
        <a:lstStyle/>
        <a:p>
          <a:endParaRPr lang="en-US"/>
        </a:p>
      </dgm:t>
    </dgm:pt>
    <dgm:pt modelId="{E4628850-A77F-481B-A0DA-F036614FA36B}" type="pres">
      <dgm:prSet presAssocID="{1EBBF574-F862-4AB8-8295-B897608FF929}" presName="root2" presStyleCnt="0"/>
      <dgm:spPr/>
      <dgm:t>
        <a:bodyPr/>
        <a:lstStyle/>
        <a:p>
          <a:endParaRPr lang="en-US"/>
        </a:p>
      </dgm:t>
    </dgm:pt>
    <dgm:pt modelId="{A3F2E5F6-CD07-4C44-A46F-E669EB05AA4F}" type="pres">
      <dgm:prSet presAssocID="{1EBBF574-F862-4AB8-8295-B897608FF929}" presName="LevelTwoTextNode" presStyleLbl="node3" presStyleIdx="5" presStyleCnt="8" custScaleX="83136" custScaleY="43162" custLinFactNeighborX="-49720" custLinFactNeighborY="2470">
        <dgm:presLayoutVars>
          <dgm:chPref val="3"/>
        </dgm:presLayoutVars>
      </dgm:prSet>
      <dgm:spPr/>
      <dgm:t>
        <a:bodyPr/>
        <a:lstStyle/>
        <a:p>
          <a:endParaRPr lang="en-US"/>
        </a:p>
      </dgm:t>
    </dgm:pt>
    <dgm:pt modelId="{86AA2056-3DD0-48CB-BA2E-0D3D9E5EFD2C}" type="pres">
      <dgm:prSet presAssocID="{1EBBF574-F862-4AB8-8295-B897608FF929}" presName="level3hierChild" presStyleCnt="0"/>
      <dgm:spPr/>
      <dgm:t>
        <a:bodyPr/>
        <a:lstStyle/>
        <a:p>
          <a:endParaRPr lang="en-US"/>
        </a:p>
      </dgm:t>
    </dgm:pt>
    <dgm:pt modelId="{B4A2A142-1CA5-4398-B3C6-8705AFCE4C71}" type="pres">
      <dgm:prSet presAssocID="{C0143FCD-021A-4A60-9178-EA73D67808A3}" presName="conn2-1" presStyleLbl="parChTrans1D3" presStyleIdx="6" presStyleCnt="8"/>
      <dgm:spPr/>
      <dgm:t>
        <a:bodyPr/>
        <a:lstStyle/>
        <a:p>
          <a:endParaRPr lang="en-US"/>
        </a:p>
      </dgm:t>
    </dgm:pt>
    <dgm:pt modelId="{BC1C705E-1755-4E46-877E-31777E14FD33}" type="pres">
      <dgm:prSet presAssocID="{C0143FCD-021A-4A60-9178-EA73D67808A3}" presName="connTx" presStyleLbl="parChTrans1D3" presStyleIdx="6" presStyleCnt="8"/>
      <dgm:spPr/>
      <dgm:t>
        <a:bodyPr/>
        <a:lstStyle/>
        <a:p>
          <a:endParaRPr lang="en-US"/>
        </a:p>
      </dgm:t>
    </dgm:pt>
    <dgm:pt modelId="{13B2B83D-585C-4402-911D-84E8CC2A69B1}" type="pres">
      <dgm:prSet presAssocID="{40474898-DCAE-4C90-9810-1597C3C1EA50}" presName="root2" presStyleCnt="0"/>
      <dgm:spPr/>
      <dgm:t>
        <a:bodyPr/>
        <a:lstStyle/>
        <a:p>
          <a:endParaRPr lang="en-US"/>
        </a:p>
      </dgm:t>
    </dgm:pt>
    <dgm:pt modelId="{DF0F5BF9-6EBD-4402-879A-43634375314B}" type="pres">
      <dgm:prSet presAssocID="{40474898-DCAE-4C90-9810-1597C3C1EA50}" presName="LevelTwoTextNode" presStyleLbl="node3" presStyleIdx="6" presStyleCnt="8" custScaleX="83136" custScaleY="43162" custLinFactNeighborX="-49720" custLinFactNeighborY="2470">
        <dgm:presLayoutVars>
          <dgm:chPref val="3"/>
        </dgm:presLayoutVars>
      </dgm:prSet>
      <dgm:spPr/>
      <dgm:t>
        <a:bodyPr/>
        <a:lstStyle/>
        <a:p>
          <a:endParaRPr lang="en-US"/>
        </a:p>
      </dgm:t>
    </dgm:pt>
    <dgm:pt modelId="{DBF675D1-8130-42CB-ABB0-39105F1F4EC3}" type="pres">
      <dgm:prSet presAssocID="{40474898-DCAE-4C90-9810-1597C3C1EA50}" presName="level3hierChild" presStyleCnt="0"/>
      <dgm:spPr/>
      <dgm:t>
        <a:bodyPr/>
        <a:lstStyle/>
        <a:p>
          <a:endParaRPr lang="en-US"/>
        </a:p>
      </dgm:t>
    </dgm:pt>
    <dgm:pt modelId="{24ECFBD0-A95D-4A28-B84F-9AC823712894}" type="pres">
      <dgm:prSet presAssocID="{25DD0446-0147-46C2-B3D2-6D7886154EE9}" presName="conn2-1" presStyleLbl="parChTrans1D3" presStyleIdx="7" presStyleCnt="8"/>
      <dgm:spPr/>
      <dgm:t>
        <a:bodyPr/>
        <a:lstStyle/>
        <a:p>
          <a:endParaRPr lang="en-US"/>
        </a:p>
      </dgm:t>
    </dgm:pt>
    <dgm:pt modelId="{A3AE8128-8029-4102-98E0-A20116FFCB27}" type="pres">
      <dgm:prSet presAssocID="{25DD0446-0147-46C2-B3D2-6D7886154EE9}" presName="connTx" presStyleLbl="parChTrans1D3" presStyleIdx="7" presStyleCnt="8"/>
      <dgm:spPr/>
      <dgm:t>
        <a:bodyPr/>
        <a:lstStyle/>
        <a:p>
          <a:endParaRPr lang="en-US"/>
        </a:p>
      </dgm:t>
    </dgm:pt>
    <dgm:pt modelId="{02439512-3ECC-4372-88BF-2480FADF06A8}" type="pres">
      <dgm:prSet presAssocID="{417BBAD6-9CD9-4255-B8A0-6161599BC8C5}" presName="root2" presStyleCnt="0"/>
      <dgm:spPr/>
      <dgm:t>
        <a:bodyPr/>
        <a:lstStyle/>
        <a:p>
          <a:endParaRPr lang="en-US"/>
        </a:p>
      </dgm:t>
    </dgm:pt>
    <dgm:pt modelId="{6CAC1704-0DF9-4DF2-BE11-61CA08059637}" type="pres">
      <dgm:prSet presAssocID="{417BBAD6-9CD9-4255-B8A0-6161599BC8C5}" presName="LevelTwoTextNode" presStyleLbl="node3" presStyleIdx="7" presStyleCnt="8" custScaleX="83136" custScaleY="43162" custLinFactNeighborX="-49720" custLinFactNeighborY="2470">
        <dgm:presLayoutVars>
          <dgm:chPref val="3"/>
        </dgm:presLayoutVars>
      </dgm:prSet>
      <dgm:spPr/>
      <dgm:t>
        <a:bodyPr/>
        <a:lstStyle/>
        <a:p>
          <a:endParaRPr lang="en-US"/>
        </a:p>
      </dgm:t>
    </dgm:pt>
    <dgm:pt modelId="{D47F61A2-3587-4F7F-BFF8-4EFE656807EC}" type="pres">
      <dgm:prSet presAssocID="{417BBAD6-9CD9-4255-B8A0-6161599BC8C5}" presName="level3hierChild" presStyleCnt="0"/>
      <dgm:spPr/>
      <dgm:t>
        <a:bodyPr/>
        <a:lstStyle/>
        <a:p>
          <a:endParaRPr lang="en-US"/>
        </a:p>
      </dgm:t>
    </dgm:pt>
  </dgm:ptLst>
  <dgm:cxnLst>
    <dgm:cxn modelId="{2E439203-7DAE-4C56-BBF2-9162D672C023}" srcId="{2E139AD7-C79A-4B66-A50E-F64171E80BC0}" destId="{40474898-DCAE-4C90-9810-1597C3C1EA50}" srcOrd="6" destOrd="0" parTransId="{C0143FCD-021A-4A60-9178-EA73D67808A3}" sibTransId="{CB5C38D9-8349-4F1F-9CA2-349B3B30732D}"/>
    <dgm:cxn modelId="{69452F41-5B14-4F98-A19D-5B1ABC767ECC}" type="presOf" srcId="{61C2DE57-07D8-48D9-808F-C26F6E513573}" destId="{C2CAF8CE-D48E-402C-AA9A-90567E924632}" srcOrd="0" destOrd="0" presId="urn:microsoft.com/office/officeart/2005/8/layout/hierarchy2"/>
    <dgm:cxn modelId="{7E5B683D-7739-4ED0-9C84-C59C0ED2F179}" srcId="{2E139AD7-C79A-4B66-A50E-F64171E80BC0}" destId="{FA49DCA1-8422-4E08-9196-68687D249C0B}" srcOrd="3" destOrd="0" parTransId="{B778A3BB-BB2D-4E17-8C49-E8B19D99F996}" sibTransId="{6276F498-8688-489D-ADA0-93E9D67E4FDB}"/>
    <dgm:cxn modelId="{EABF55C3-D306-4615-A05B-E303E5686693}" type="presOf" srcId="{D6D1F6BB-C793-4E02-8042-931152B23793}" destId="{7929E74F-0F68-4000-A149-4B66EB67AE43}" srcOrd="0" destOrd="0" presId="urn:microsoft.com/office/officeart/2005/8/layout/hierarchy2"/>
    <dgm:cxn modelId="{E8491DC2-7F9F-48DB-8360-B2891D512C68}" srcId="{2E139AD7-C79A-4B66-A50E-F64171E80BC0}" destId="{11FD403D-BA3B-4450-B922-E2159E4A7082}" srcOrd="0" destOrd="0" parTransId="{076D3D02-2150-4F3B-9C97-FB7DB23CAC57}" sibTransId="{3ABD8821-B2D0-4EE0-AFD3-768CAB34EF7F}"/>
    <dgm:cxn modelId="{B3B85438-955A-42C6-991A-5C524E6697CA}" type="presOf" srcId="{1EBBF574-F862-4AB8-8295-B897608FF929}" destId="{A3F2E5F6-CD07-4C44-A46F-E669EB05AA4F}" srcOrd="0" destOrd="0" presId="urn:microsoft.com/office/officeart/2005/8/layout/hierarchy2"/>
    <dgm:cxn modelId="{8F1A789A-C2D8-47BA-9BFA-D0F996BAAF71}" type="presOf" srcId="{B778A3BB-BB2D-4E17-8C49-E8B19D99F996}" destId="{1EE2A1EE-BB0D-49A9-A975-EA02124C039B}" srcOrd="1" destOrd="0" presId="urn:microsoft.com/office/officeart/2005/8/layout/hierarchy2"/>
    <dgm:cxn modelId="{9FB81AF0-FC88-4AC9-AC16-0C25AC0633A0}" type="presOf" srcId="{25DD0446-0147-46C2-B3D2-6D7886154EE9}" destId="{A3AE8128-8029-4102-98E0-A20116FFCB27}" srcOrd="1" destOrd="0" presId="urn:microsoft.com/office/officeart/2005/8/layout/hierarchy2"/>
    <dgm:cxn modelId="{E4DC32DD-5D2C-4C15-9213-2AA16B458051}" type="presOf" srcId="{1251D665-1965-44E7-9CA8-97B555EB1073}" destId="{A2EA69FB-4CFD-4555-99FE-CAE998818A13}" srcOrd="1" destOrd="0" presId="urn:microsoft.com/office/officeart/2005/8/layout/hierarchy2"/>
    <dgm:cxn modelId="{CC744030-FD2A-4A53-9E1B-4C7F4031E457}" type="presOf" srcId="{076D3D02-2150-4F3B-9C97-FB7DB23CAC57}" destId="{6F692625-0DB7-4977-919B-C85E1D4D5EDB}" srcOrd="0" destOrd="0" presId="urn:microsoft.com/office/officeart/2005/8/layout/hierarchy2"/>
    <dgm:cxn modelId="{6CAB4E64-0498-47D0-972C-B02D5418A55A}" type="presOf" srcId="{98362F89-F0A5-43E1-8C04-199F013E2276}" destId="{8626C55F-59AC-4F03-89EF-BF47C768B8F9}" srcOrd="1" destOrd="0" presId="urn:microsoft.com/office/officeart/2005/8/layout/hierarchy2"/>
    <dgm:cxn modelId="{5B6ADE45-B4F9-4350-84F3-1AC4B7B22F52}" type="presOf" srcId="{FA49DCA1-8422-4E08-9196-68687D249C0B}" destId="{45FF3E2F-EB31-494A-8C0E-291B8517D010}" srcOrd="0" destOrd="0" presId="urn:microsoft.com/office/officeart/2005/8/layout/hierarchy2"/>
    <dgm:cxn modelId="{19241230-5BCE-4A6A-A2C6-3A0E020BA281}" type="presOf" srcId="{1251D665-1965-44E7-9CA8-97B555EB1073}" destId="{401491E8-207E-462B-A365-C4D993B91B9D}" srcOrd="0" destOrd="0" presId="urn:microsoft.com/office/officeart/2005/8/layout/hierarchy2"/>
    <dgm:cxn modelId="{D1967B9A-673D-41D7-A604-4FC6613D9004}" type="presOf" srcId="{2122C54A-58ED-44B8-8E1E-91E18316815C}" destId="{E8D4A5EA-186E-421D-BA23-B8FCF3570DB0}" srcOrd="1" destOrd="0" presId="urn:microsoft.com/office/officeart/2005/8/layout/hierarchy2"/>
    <dgm:cxn modelId="{C79250F8-0801-4729-9FEA-6BDFA0BDE9FE}" type="presOf" srcId="{C5257EB8-76EF-47EE-8E86-5CD641842FBB}" destId="{E652133F-6127-4640-BF02-1E63AE3A5902}" srcOrd="0" destOrd="0" presId="urn:microsoft.com/office/officeart/2005/8/layout/hierarchy2"/>
    <dgm:cxn modelId="{00584BD8-D1B3-4AB0-A19A-E6BCFB22F5A3}" type="presOf" srcId="{D4033DA7-8F76-4779-92C2-17955C25FBB2}" destId="{42D3EDA0-491A-4C3A-8C34-F26A702BAA43}" srcOrd="0" destOrd="0" presId="urn:microsoft.com/office/officeart/2005/8/layout/hierarchy2"/>
    <dgm:cxn modelId="{56585EBF-692E-4DBB-9F19-0445555B2610}" type="presOf" srcId="{11FD403D-BA3B-4450-B922-E2159E4A7082}" destId="{9576ED89-F7F2-4530-88D9-405B1EAE24AE}" srcOrd="0" destOrd="0" presId="urn:microsoft.com/office/officeart/2005/8/layout/hierarchy2"/>
    <dgm:cxn modelId="{BFB3448D-C48F-4EBD-AF05-801E0A1B862F}" type="presOf" srcId="{98362F89-F0A5-43E1-8C04-199F013E2276}" destId="{F082D1DC-DFAE-499A-BA96-B27E79BF8549}" srcOrd="0" destOrd="0" presId="urn:microsoft.com/office/officeart/2005/8/layout/hierarchy2"/>
    <dgm:cxn modelId="{CD9CD951-8234-41CE-90BD-805B811B8169}" type="presOf" srcId="{B778A3BB-BB2D-4E17-8C49-E8B19D99F996}" destId="{E4973949-16F9-4DEF-93C4-9AAFC9BD6B06}" srcOrd="0" destOrd="0" presId="urn:microsoft.com/office/officeart/2005/8/layout/hierarchy2"/>
    <dgm:cxn modelId="{BA7267BB-1395-47AD-9BEC-A2677324832A}" type="presOf" srcId="{83BB5597-9CF7-4762-8C3D-B829399C1A7D}" destId="{0CCE532F-8D8C-4935-BC98-525ED299424D}" srcOrd="0" destOrd="0" presId="urn:microsoft.com/office/officeart/2005/8/layout/hierarchy2"/>
    <dgm:cxn modelId="{EA3AD94C-6300-42F6-9D07-0E5A46F223BF}" type="presOf" srcId="{2B224A1F-7356-45DE-92A4-7F419ABFF113}" destId="{4E9DC227-1C47-4B04-934B-A40C4F577CE3}" srcOrd="0" destOrd="0" presId="urn:microsoft.com/office/officeart/2005/8/layout/hierarchy2"/>
    <dgm:cxn modelId="{906D41BD-7E35-4FDC-8721-3EC072B06C1F}" srcId="{2E139AD7-C79A-4B66-A50E-F64171E80BC0}" destId="{A71D4E73-6A57-438D-AB21-2FB074396160}" srcOrd="1" destOrd="0" parTransId="{83BB5597-9CF7-4762-8C3D-B829399C1A7D}" sibTransId="{350A72B1-310D-4890-A97F-362F3426D55C}"/>
    <dgm:cxn modelId="{3C2623BD-22F4-4523-A81F-623347E16743}" srcId="{C5257EB8-76EF-47EE-8E86-5CD641842FBB}" destId="{2E139AD7-C79A-4B66-A50E-F64171E80BC0}" srcOrd="0" destOrd="0" parTransId="{98362F89-F0A5-43E1-8C04-199F013E2276}" sibTransId="{90D5F4A1-F2CF-414C-AD96-57A65F96C39C}"/>
    <dgm:cxn modelId="{326411E7-E2BA-43FF-86C6-C13E5C6F3244}" type="presOf" srcId="{2E139AD7-C79A-4B66-A50E-F64171E80BC0}" destId="{B118B646-5D9A-4FDA-84B1-18C6B6513E93}" srcOrd="0" destOrd="0" presId="urn:microsoft.com/office/officeart/2005/8/layout/hierarchy2"/>
    <dgm:cxn modelId="{A8AEE4D5-4F7B-401C-944E-CF1E62AD45DA}" type="presOf" srcId="{83BB5597-9CF7-4762-8C3D-B829399C1A7D}" destId="{9F9DE789-F7D5-49E1-BB5D-AF8BAD795415}" srcOrd="1" destOrd="0" presId="urn:microsoft.com/office/officeart/2005/8/layout/hierarchy2"/>
    <dgm:cxn modelId="{58EB6395-BCD7-4BE2-8E99-B86AA1BB1F95}" srcId="{2E139AD7-C79A-4B66-A50E-F64171E80BC0}" destId="{D4033DA7-8F76-4779-92C2-17955C25FBB2}" srcOrd="2" destOrd="0" parTransId="{2122C54A-58ED-44B8-8E1E-91E18316815C}" sibTransId="{A57CDE25-8D52-40F4-9709-EB84ABCAB083}"/>
    <dgm:cxn modelId="{298C7A6F-8843-4F61-BCCE-0A5A097CCA50}" type="presOf" srcId="{D6D1F6BB-C793-4E02-8042-931152B23793}" destId="{0DB13AED-6199-4BB6-853E-0B7866436CD1}" srcOrd="1" destOrd="0" presId="urn:microsoft.com/office/officeart/2005/8/layout/hierarchy2"/>
    <dgm:cxn modelId="{22D21844-1846-4707-BBE4-F069CB0C943E}" type="presOf" srcId="{2122C54A-58ED-44B8-8E1E-91E18316815C}" destId="{4ACCE7ED-A4AD-4553-B8C5-FDCE2860952D}" srcOrd="0" destOrd="0" presId="urn:microsoft.com/office/officeart/2005/8/layout/hierarchy2"/>
    <dgm:cxn modelId="{D491C553-90BA-4127-A1F6-59C9E2F29A2D}" type="presOf" srcId="{25DD0446-0147-46C2-B3D2-6D7886154EE9}" destId="{24ECFBD0-A95D-4A28-B84F-9AC823712894}" srcOrd="0" destOrd="0" presId="urn:microsoft.com/office/officeart/2005/8/layout/hierarchy2"/>
    <dgm:cxn modelId="{A2EAC9B2-5543-4825-B783-452ACD57E78F}" srcId="{2E139AD7-C79A-4B66-A50E-F64171E80BC0}" destId="{2B224A1F-7356-45DE-92A4-7F419ABFF113}" srcOrd="4" destOrd="0" parTransId="{D6D1F6BB-C793-4E02-8042-931152B23793}" sibTransId="{4A547C07-DE70-4F49-A793-B4ACFB5C9017}"/>
    <dgm:cxn modelId="{EECC479A-E842-4B37-A093-B659E24B37E1}" srcId="{2E139AD7-C79A-4B66-A50E-F64171E80BC0}" destId="{1EBBF574-F862-4AB8-8295-B897608FF929}" srcOrd="5" destOrd="0" parTransId="{1251D665-1965-44E7-9CA8-97B555EB1073}" sibTransId="{FBDECC7C-AFAC-4B40-A935-0CE7A589D2C8}"/>
    <dgm:cxn modelId="{38A4E79F-AF95-4FB5-8874-31ABC5ED98EA}" srcId="{2E139AD7-C79A-4B66-A50E-F64171E80BC0}" destId="{417BBAD6-9CD9-4255-B8A0-6161599BC8C5}" srcOrd="7" destOrd="0" parTransId="{25DD0446-0147-46C2-B3D2-6D7886154EE9}" sibTransId="{37C88341-3D34-4517-B964-2C388AE83833}"/>
    <dgm:cxn modelId="{E70C4C6F-42AD-492D-8737-8FE114EE3930}" type="presOf" srcId="{076D3D02-2150-4F3B-9C97-FB7DB23CAC57}" destId="{10D3619C-C67F-4968-BB8C-E4B36D632E84}" srcOrd="1" destOrd="0" presId="urn:microsoft.com/office/officeart/2005/8/layout/hierarchy2"/>
    <dgm:cxn modelId="{6D29AEC4-F8A4-4D7F-82BC-6F23342693A0}" type="presOf" srcId="{A71D4E73-6A57-438D-AB21-2FB074396160}" destId="{E760B03F-457D-4D75-91BE-6B7AF1732EDC}" srcOrd="0" destOrd="0" presId="urn:microsoft.com/office/officeart/2005/8/layout/hierarchy2"/>
    <dgm:cxn modelId="{8D55E169-4518-4F62-87A6-823F13E43CD0}" srcId="{61C2DE57-07D8-48D9-808F-C26F6E513573}" destId="{C5257EB8-76EF-47EE-8E86-5CD641842FBB}" srcOrd="0" destOrd="0" parTransId="{F4A20E09-DE6F-438A-955A-4FCE26FAEC6B}" sibTransId="{390CE1C4-DF16-4795-B1C9-C380A8E8E5B8}"/>
    <dgm:cxn modelId="{AEAF2E18-CE9C-4F31-9504-D3A3620CD85B}" type="presOf" srcId="{40474898-DCAE-4C90-9810-1597C3C1EA50}" destId="{DF0F5BF9-6EBD-4402-879A-43634375314B}" srcOrd="0" destOrd="0" presId="urn:microsoft.com/office/officeart/2005/8/layout/hierarchy2"/>
    <dgm:cxn modelId="{01C5AE50-6399-4FAC-9D12-8B112474F1DA}" type="presOf" srcId="{C0143FCD-021A-4A60-9178-EA73D67808A3}" destId="{B4A2A142-1CA5-4398-B3C6-8705AFCE4C71}" srcOrd="0" destOrd="0" presId="urn:microsoft.com/office/officeart/2005/8/layout/hierarchy2"/>
    <dgm:cxn modelId="{0F6F2D32-0D7A-4004-AE08-1082794C0025}" type="presOf" srcId="{417BBAD6-9CD9-4255-B8A0-6161599BC8C5}" destId="{6CAC1704-0DF9-4DF2-BE11-61CA08059637}" srcOrd="0" destOrd="0" presId="urn:microsoft.com/office/officeart/2005/8/layout/hierarchy2"/>
    <dgm:cxn modelId="{891A35D2-D834-404E-AF57-445FAD1C0A50}" type="presOf" srcId="{C0143FCD-021A-4A60-9178-EA73D67808A3}" destId="{BC1C705E-1755-4E46-877E-31777E14FD33}" srcOrd="1" destOrd="0" presId="urn:microsoft.com/office/officeart/2005/8/layout/hierarchy2"/>
    <dgm:cxn modelId="{7286EA0E-3116-4A21-A58C-731B22281B7F}" type="presParOf" srcId="{C2CAF8CE-D48E-402C-AA9A-90567E924632}" destId="{9049D968-D5EB-494D-AB50-2932233F6BF8}" srcOrd="0" destOrd="0" presId="urn:microsoft.com/office/officeart/2005/8/layout/hierarchy2"/>
    <dgm:cxn modelId="{448B1DA6-DD6E-491E-8BCC-FA91CEF3E34E}" type="presParOf" srcId="{9049D968-D5EB-494D-AB50-2932233F6BF8}" destId="{E652133F-6127-4640-BF02-1E63AE3A5902}" srcOrd="0" destOrd="0" presId="urn:microsoft.com/office/officeart/2005/8/layout/hierarchy2"/>
    <dgm:cxn modelId="{7737DA5D-1F99-4E61-9B63-57C83F445BEF}" type="presParOf" srcId="{9049D968-D5EB-494D-AB50-2932233F6BF8}" destId="{ED3EEA36-64BD-47F0-B94E-369521253C96}" srcOrd="1" destOrd="0" presId="urn:microsoft.com/office/officeart/2005/8/layout/hierarchy2"/>
    <dgm:cxn modelId="{38CFE414-A30D-4BF7-AC9D-A15F2DD9D051}" type="presParOf" srcId="{ED3EEA36-64BD-47F0-B94E-369521253C96}" destId="{F082D1DC-DFAE-499A-BA96-B27E79BF8549}" srcOrd="0" destOrd="0" presId="urn:microsoft.com/office/officeart/2005/8/layout/hierarchy2"/>
    <dgm:cxn modelId="{03526AC7-AAB9-4328-B819-5A89896F00CC}" type="presParOf" srcId="{F082D1DC-DFAE-499A-BA96-B27E79BF8549}" destId="{8626C55F-59AC-4F03-89EF-BF47C768B8F9}" srcOrd="0" destOrd="0" presId="urn:microsoft.com/office/officeart/2005/8/layout/hierarchy2"/>
    <dgm:cxn modelId="{3C2F1786-F48F-40CF-B3EF-B12FF6610877}" type="presParOf" srcId="{ED3EEA36-64BD-47F0-B94E-369521253C96}" destId="{0DE35AB5-7B47-43FE-90B6-61BE18B5FDAE}" srcOrd="1" destOrd="0" presId="urn:microsoft.com/office/officeart/2005/8/layout/hierarchy2"/>
    <dgm:cxn modelId="{2ACA306D-2BEC-4271-8684-4153B1A431B4}" type="presParOf" srcId="{0DE35AB5-7B47-43FE-90B6-61BE18B5FDAE}" destId="{B118B646-5D9A-4FDA-84B1-18C6B6513E93}" srcOrd="0" destOrd="0" presId="urn:microsoft.com/office/officeart/2005/8/layout/hierarchy2"/>
    <dgm:cxn modelId="{A78B437B-80DE-4FEB-95A7-BE530ED14686}" type="presParOf" srcId="{0DE35AB5-7B47-43FE-90B6-61BE18B5FDAE}" destId="{80BECF29-BB2C-436E-A59A-A68CAD1CCFC9}" srcOrd="1" destOrd="0" presId="urn:microsoft.com/office/officeart/2005/8/layout/hierarchy2"/>
    <dgm:cxn modelId="{DD8C8BAE-980E-4133-9780-8F39960E99DA}" type="presParOf" srcId="{80BECF29-BB2C-436E-A59A-A68CAD1CCFC9}" destId="{6F692625-0DB7-4977-919B-C85E1D4D5EDB}" srcOrd="0" destOrd="0" presId="urn:microsoft.com/office/officeart/2005/8/layout/hierarchy2"/>
    <dgm:cxn modelId="{A44F7FB2-5882-4209-9B90-62BF42DD89E7}" type="presParOf" srcId="{6F692625-0DB7-4977-919B-C85E1D4D5EDB}" destId="{10D3619C-C67F-4968-BB8C-E4B36D632E84}" srcOrd="0" destOrd="0" presId="urn:microsoft.com/office/officeart/2005/8/layout/hierarchy2"/>
    <dgm:cxn modelId="{7DD136CB-A776-46AB-8BDB-8018BDD98732}" type="presParOf" srcId="{80BECF29-BB2C-436E-A59A-A68CAD1CCFC9}" destId="{5156A70A-CAE5-4AD8-8834-4E736267EE70}" srcOrd="1" destOrd="0" presId="urn:microsoft.com/office/officeart/2005/8/layout/hierarchy2"/>
    <dgm:cxn modelId="{2BBBFAA9-2705-43C1-BC32-DAD836AD82EE}" type="presParOf" srcId="{5156A70A-CAE5-4AD8-8834-4E736267EE70}" destId="{9576ED89-F7F2-4530-88D9-405B1EAE24AE}" srcOrd="0" destOrd="0" presId="urn:microsoft.com/office/officeart/2005/8/layout/hierarchy2"/>
    <dgm:cxn modelId="{8BAD0A09-28F2-4A17-AA82-5BD7A7B0E76D}" type="presParOf" srcId="{5156A70A-CAE5-4AD8-8834-4E736267EE70}" destId="{86A0D991-1326-4320-9970-C64F830BB0A4}" srcOrd="1" destOrd="0" presId="urn:microsoft.com/office/officeart/2005/8/layout/hierarchy2"/>
    <dgm:cxn modelId="{B1B8005F-25C4-4EF1-95E6-47D7746DE84B}" type="presParOf" srcId="{80BECF29-BB2C-436E-A59A-A68CAD1CCFC9}" destId="{0CCE532F-8D8C-4935-BC98-525ED299424D}" srcOrd="2" destOrd="0" presId="urn:microsoft.com/office/officeart/2005/8/layout/hierarchy2"/>
    <dgm:cxn modelId="{BA5307CB-5D4B-4BF2-8D50-22D6F727317D}" type="presParOf" srcId="{0CCE532F-8D8C-4935-BC98-525ED299424D}" destId="{9F9DE789-F7D5-49E1-BB5D-AF8BAD795415}" srcOrd="0" destOrd="0" presId="urn:microsoft.com/office/officeart/2005/8/layout/hierarchy2"/>
    <dgm:cxn modelId="{AB24D2FD-CEE6-495D-9292-9A26754D0B71}" type="presParOf" srcId="{80BECF29-BB2C-436E-A59A-A68CAD1CCFC9}" destId="{E8000235-1398-49AC-A61C-03ED53759565}" srcOrd="3" destOrd="0" presId="urn:microsoft.com/office/officeart/2005/8/layout/hierarchy2"/>
    <dgm:cxn modelId="{564EE4BC-9BF8-44C0-B0B1-3D2C9E16D0BC}" type="presParOf" srcId="{E8000235-1398-49AC-A61C-03ED53759565}" destId="{E760B03F-457D-4D75-91BE-6B7AF1732EDC}" srcOrd="0" destOrd="0" presId="urn:microsoft.com/office/officeart/2005/8/layout/hierarchy2"/>
    <dgm:cxn modelId="{4B66AA97-E2F5-4A54-912D-C68CAAE09B00}" type="presParOf" srcId="{E8000235-1398-49AC-A61C-03ED53759565}" destId="{E226E6C0-3CD6-4646-92C5-5040337432B3}" srcOrd="1" destOrd="0" presId="urn:microsoft.com/office/officeart/2005/8/layout/hierarchy2"/>
    <dgm:cxn modelId="{72E6134A-0205-443D-822E-39C950692136}" type="presParOf" srcId="{80BECF29-BB2C-436E-A59A-A68CAD1CCFC9}" destId="{4ACCE7ED-A4AD-4553-B8C5-FDCE2860952D}" srcOrd="4" destOrd="0" presId="urn:microsoft.com/office/officeart/2005/8/layout/hierarchy2"/>
    <dgm:cxn modelId="{1618D725-853B-43B4-A0C2-1FC54016AA2C}" type="presParOf" srcId="{4ACCE7ED-A4AD-4553-B8C5-FDCE2860952D}" destId="{E8D4A5EA-186E-421D-BA23-B8FCF3570DB0}" srcOrd="0" destOrd="0" presId="urn:microsoft.com/office/officeart/2005/8/layout/hierarchy2"/>
    <dgm:cxn modelId="{B152CC79-B8C9-4919-A904-B53EFEB0C118}" type="presParOf" srcId="{80BECF29-BB2C-436E-A59A-A68CAD1CCFC9}" destId="{548734D5-91B6-47B7-AE2E-7D4A303A548C}" srcOrd="5" destOrd="0" presId="urn:microsoft.com/office/officeart/2005/8/layout/hierarchy2"/>
    <dgm:cxn modelId="{FBDA26FC-D54E-4897-84A9-BC68C9C565BD}" type="presParOf" srcId="{548734D5-91B6-47B7-AE2E-7D4A303A548C}" destId="{42D3EDA0-491A-4C3A-8C34-F26A702BAA43}" srcOrd="0" destOrd="0" presId="urn:microsoft.com/office/officeart/2005/8/layout/hierarchy2"/>
    <dgm:cxn modelId="{D674DFBF-F824-4B5B-873A-74102C7F7169}" type="presParOf" srcId="{548734D5-91B6-47B7-AE2E-7D4A303A548C}" destId="{75FC17A7-8AFD-42B0-9D47-626255158E84}" srcOrd="1" destOrd="0" presId="urn:microsoft.com/office/officeart/2005/8/layout/hierarchy2"/>
    <dgm:cxn modelId="{B73EAF46-4DAE-4C67-9A76-0772ABACF89A}" type="presParOf" srcId="{80BECF29-BB2C-436E-A59A-A68CAD1CCFC9}" destId="{E4973949-16F9-4DEF-93C4-9AAFC9BD6B06}" srcOrd="6" destOrd="0" presId="urn:microsoft.com/office/officeart/2005/8/layout/hierarchy2"/>
    <dgm:cxn modelId="{437CB0E0-1B99-4484-9A39-930D12DFA8DD}" type="presParOf" srcId="{E4973949-16F9-4DEF-93C4-9AAFC9BD6B06}" destId="{1EE2A1EE-BB0D-49A9-A975-EA02124C039B}" srcOrd="0" destOrd="0" presId="urn:microsoft.com/office/officeart/2005/8/layout/hierarchy2"/>
    <dgm:cxn modelId="{94343C01-87C8-481D-9AF2-69A6E575D0B0}" type="presParOf" srcId="{80BECF29-BB2C-436E-A59A-A68CAD1CCFC9}" destId="{A46E27AF-E331-4E85-817F-6DA974BAB5E5}" srcOrd="7" destOrd="0" presId="urn:microsoft.com/office/officeart/2005/8/layout/hierarchy2"/>
    <dgm:cxn modelId="{FF65DF89-8933-4C8A-8CA2-0DAF3809DC08}" type="presParOf" srcId="{A46E27AF-E331-4E85-817F-6DA974BAB5E5}" destId="{45FF3E2F-EB31-494A-8C0E-291B8517D010}" srcOrd="0" destOrd="0" presId="urn:microsoft.com/office/officeart/2005/8/layout/hierarchy2"/>
    <dgm:cxn modelId="{23D66BC1-C4BF-47E4-90E4-AB3ED03334E6}" type="presParOf" srcId="{A46E27AF-E331-4E85-817F-6DA974BAB5E5}" destId="{A2477546-71AD-415A-A935-DA82F7B2D66E}" srcOrd="1" destOrd="0" presId="urn:microsoft.com/office/officeart/2005/8/layout/hierarchy2"/>
    <dgm:cxn modelId="{2A6FD884-DF8D-4C63-88E9-74045E8FC74F}" type="presParOf" srcId="{80BECF29-BB2C-436E-A59A-A68CAD1CCFC9}" destId="{7929E74F-0F68-4000-A149-4B66EB67AE43}" srcOrd="8" destOrd="0" presId="urn:microsoft.com/office/officeart/2005/8/layout/hierarchy2"/>
    <dgm:cxn modelId="{CFDFCA52-2F84-4872-A30B-B1B491440BFD}" type="presParOf" srcId="{7929E74F-0F68-4000-A149-4B66EB67AE43}" destId="{0DB13AED-6199-4BB6-853E-0B7866436CD1}" srcOrd="0" destOrd="0" presId="urn:microsoft.com/office/officeart/2005/8/layout/hierarchy2"/>
    <dgm:cxn modelId="{EECB7EAB-1C3C-4FE0-85AC-1927B2F4A545}" type="presParOf" srcId="{80BECF29-BB2C-436E-A59A-A68CAD1CCFC9}" destId="{300C4A35-5DD7-4A9B-AC45-EF236114B77F}" srcOrd="9" destOrd="0" presId="urn:microsoft.com/office/officeart/2005/8/layout/hierarchy2"/>
    <dgm:cxn modelId="{C2771021-0273-45F2-B04D-FC976E3F87EA}" type="presParOf" srcId="{300C4A35-5DD7-4A9B-AC45-EF236114B77F}" destId="{4E9DC227-1C47-4B04-934B-A40C4F577CE3}" srcOrd="0" destOrd="0" presId="urn:microsoft.com/office/officeart/2005/8/layout/hierarchy2"/>
    <dgm:cxn modelId="{B00B49C5-62AA-4809-A07E-0FEE263B9B7D}" type="presParOf" srcId="{300C4A35-5DD7-4A9B-AC45-EF236114B77F}" destId="{5A3940DC-DB86-4CAF-9896-703FBD47FDFF}" srcOrd="1" destOrd="0" presId="urn:microsoft.com/office/officeart/2005/8/layout/hierarchy2"/>
    <dgm:cxn modelId="{8E53F42D-4ADA-41AA-A95C-DF87C2F50C32}" type="presParOf" srcId="{80BECF29-BB2C-436E-A59A-A68CAD1CCFC9}" destId="{401491E8-207E-462B-A365-C4D993B91B9D}" srcOrd="10" destOrd="0" presId="urn:microsoft.com/office/officeart/2005/8/layout/hierarchy2"/>
    <dgm:cxn modelId="{11C765D1-3EB0-451F-8612-1719A897C3D7}" type="presParOf" srcId="{401491E8-207E-462B-A365-C4D993B91B9D}" destId="{A2EA69FB-4CFD-4555-99FE-CAE998818A13}" srcOrd="0" destOrd="0" presId="urn:microsoft.com/office/officeart/2005/8/layout/hierarchy2"/>
    <dgm:cxn modelId="{93713A0B-A626-474E-AD7B-D8A962745320}" type="presParOf" srcId="{80BECF29-BB2C-436E-A59A-A68CAD1CCFC9}" destId="{E4628850-A77F-481B-A0DA-F036614FA36B}" srcOrd="11" destOrd="0" presId="urn:microsoft.com/office/officeart/2005/8/layout/hierarchy2"/>
    <dgm:cxn modelId="{AEFBEA2C-E6E0-4298-A944-81E0E596901E}" type="presParOf" srcId="{E4628850-A77F-481B-A0DA-F036614FA36B}" destId="{A3F2E5F6-CD07-4C44-A46F-E669EB05AA4F}" srcOrd="0" destOrd="0" presId="urn:microsoft.com/office/officeart/2005/8/layout/hierarchy2"/>
    <dgm:cxn modelId="{597E1468-7ED8-487E-9AF2-BC8F3171D289}" type="presParOf" srcId="{E4628850-A77F-481B-A0DA-F036614FA36B}" destId="{86AA2056-3DD0-48CB-BA2E-0D3D9E5EFD2C}" srcOrd="1" destOrd="0" presId="urn:microsoft.com/office/officeart/2005/8/layout/hierarchy2"/>
    <dgm:cxn modelId="{DD877C8B-F9BE-43FB-B841-D682B9C906BF}" type="presParOf" srcId="{80BECF29-BB2C-436E-A59A-A68CAD1CCFC9}" destId="{B4A2A142-1CA5-4398-B3C6-8705AFCE4C71}" srcOrd="12" destOrd="0" presId="urn:microsoft.com/office/officeart/2005/8/layout/hierarchy2"/>
    <dgm:cxn modelId="{7A6EF3FE-357D-4330-9B3B-E5F7E7BE4FA7}" type="presParOf" srcId="{B4A2A142-1CA5-4398-B3C6-8705AFCE4C71}" destId="{BC1C705E-1755-4E46-877E-31777E14FD33}" srcOrd="0" destOrd="0" presId="urn:microsoft.com/office/officeart/2005/8/layout/hierarchy2"/>
    <dgm:cxn modelId="{17887700-2511-42AC-9663-59DE704D1821}" type="presParOf" srcId="{80BECF29-BB2C-436E-A59A-A68CAD1CCFC9}" destId="{13B2B83D-585C-4402-911D-84E8CC2A69B1}" srcOrd="13" destOrd="0" presId="urn:microsoft.com/office/officeart/2005/8/layout/hierarchy2"/>
    <dgm:cxn modelId="{589C7B38-E2C6-4749-8867-0B77B93BD011}" type="presParOf" srcId="{13B2B83D-585C-4402-911D-84E8CC2A69B1}" destId="{DF0F5BF9-6EBD-4402-879A-43634375314B}" srcOrd="0" destOrd="0" presId="urn:microsoft.com/office/officeart/2005/8/layout/hierarchy2"/>
    <dgm:cxn modelId="{8E4FBC9C-F89C-42A8-AB27-C8FAA0F411A5}" type="presParOf" srcId="{13B2B83D-585C-4402-911D-84E8CC2A69B1}" destId="{DBF675D1-8130-42CB-ABB0-39105F1F4EC3}" srcOrd="1" destOrd="0" presId="urn:microsoft.com/office/officeart/2005/8/layout/hierarchy2"/>
    <dgm:cxn modelId="{81D93529-5A82-44A8-BB0C-6614B40A4868}" type="presParOf" srcId="{80BECF29-BB2C-436E-A59A-A68CAD1CCFC9}" destId="{24ECFBD0-A95D-4A28-B84F-9AC823712894}" srcOrd="14" destOrd="0" presId="urn:microsoft.com/office/officeart/2005/8/layout/hierarchy2"/>
    <dgm:cxn modelId="{3727E18D-78A3-45BC-B424-5C306F1B034A}" type="presParOf" srcId="{24ECFBD0-A95D-4A28-B84F-9AC823712894}" destId="{A3AE8128-8029-4102-98E0-A20116FFCB27}" srcOrd="0" destOrd="0" presId="urn:microsoft.com/office/officeart/2005/8/layout/hierarchy2"/>
    <dgm:cxn modelId="{D4DA587C-F022-4EDB-BA70-6B4E79741473}" type="presParOf" srcId="{80BECF29-BB2C-436E-A59A-A68CAD1CCFC9}" destId="{02439512-3ECC-4372-88BF-2480FADF06A8}" srcOrd="15" destOrd="0" presId="urn:microsoft.com/office/officeart/2005/8/layout/hierarchy2"/>
    <dgm:cxn modelId="{DAC9AD42-4BAD-4BA6-B36E-8BFF42923DC6}" type="presParOf" srcId="{02439512-3ECC-4372-88BF-2480FADF06A8}" destId="{6CAC1704-0DF9-4DF2-BE11-61CA08059637}" srcOrd="0" destOrd="0" presId="urn:microsoft.com/office/officeart/2005/8/layout/hierarchy2"/>
    <dgm:cxn modelId="{AAD42FC5-E738-421C-9928-8920ADBA402B}" type="presParOf" srcId="{02439512-3ECC-4372-88BF-2480FADF06A8}" destId="{D47F61A2-3587-4F7F-BFF8-4EFE656807EC}" srcOrd="1" destOrd="0" presId="urn:microsoft.com/office/officeart/2005/8/layout/hierarchy2"/>
  </dgm:cxnLst>
  <dgm:bg/>
  <dgm:whole/>
</dgm:dataModel>
</file>

<file path=ppt/diagrams/data3.xml><?xml version="1.0" encoding="utf-8"?>
<dgm:dataModel xmlns:dgm="http://schemas.openxmlformats.org/drawingml/2006/diagram" xmlns:a="http://schemas.openxmlformats.org/drawingml/2006/main">
  <dgm:ptLst>
    <dgm:pt modelId="{CA8F824F-CA1E-465E-8FE9-A161F595B05E}" type="doc">
      <dgm:prSet loTypeId="urn:microsoft.com/office/officeart/2005/8/layout/hierarchy2" loCatId="hierarchy" qsTypeId="urn:microsoft.com/office/officeart/2005/8/quickstyle/3d1" qsCatId="3D" csTypeId="urn:microsoft.com/office/officeart/2005/8/colors/colorful3" csCatId="colorful" phldr="1"/>
      <dgm:spPr/>
      <dgm:t>
        <a:bodyPr/>
        <a:lstStyle/>
        <a:p>
          <a:endParaRPr lang="en-US"/>
        </a:p>
      </dgm:t>
    </dgm:pt>
    <dgm:pt modelId="{1F5B3A19-3B46-4058-8BDD-0E7458E33259}">
      <dgm:prSet phldrT="[Text]" custT="1"/>
      <dgm:spPr>
        <a:solidFill>
          <a:srgbClr val="B80000"/>
        </a:solidFill>
      </dgm:spPr>
      <dgm:t>
        <a:bodyPr/>
        <a:lstStyle/>
        <a:p>
          <a:r>
            <a:rPr lang="fa-IR" sz="1400" dirty="0" smtClean="0">
              <a:cs typeface="B Nazanin" pitchFamily="2" charset="-78"/>
            </a:rPr>
            <a:t>آموزش</a:t>
          </a:r>
          <a:endParaRPr lang="en-US" sz="1400" dirty="0">
            <a:cs typeface="B Nazanin" pitchFamily="2" charset="-78"/>
          </a:endParaRPr>
        </a:p>
      </dgm:t>
    </dgm:pt>
    <dgm:pt modelId="{4A471C78-59F4-4236-AF86-D7DF6D836F99}" type="parTrans" cxnId="{D1B58719-9349-4D1A-BBA1-41173968BB58}">
      <dgm:prSet/>
      <dgm:spPr/>
      <dgm:t>
        <a:bodyPr/>
        <a:lstStyle/>
        <a:p>
          <a:endParaRPr lang="en-US"/>
        </a:p>
      </dgm:t>
    </dgm:pt>
    <dgm:pt modelId="{3E009C79-511D-42B4-B859-0482DFF7EC26}" type="sibTrans" cxnId="{D1B58719-9349-4D1A-BBA1-41173968BB58}">
      <dgm:prSet/>
      <dgm:spPr/>
      <dgm:t>
        <a:bodyPr/>
        <a:lstStyle/>
        <a:p>
          <a:endParaRPr lang="en-US"/>
        </a:p>
      </dgm:t>
    </dgm:pt>
    <dgm:pt modelId="{4AEE0FD7-0399-43DB-8C77-63F3B8DEB34C}">
      <dgm:prSet phldrT="[Text]" custT="1"/>
      <dgm:spPr/>
      <dgm:t>
        <a:bodyPr/>
        <a:lstStyle/>
        <a:p>
          <a:r>
            <a:rPr lang="fa-IR" sz="1400" dirty="0" smtClean="0">
              <a:cs typeface="B Nazanin" pitchFamily="2" charset="-78"/>
            </a:rPr>
            <a:t>تحصیل</a:t>
          </a:r>
          <a:endParaRPr lang="en-US" sz="1400" dirty="0">
            <a:cs typeface="B Nazanin" pitchFamily="2" charset="-78"/>
          </a:endParaRPr>
        </a:p>
      </dgm:t>
    </dgm:pt>
    <dgm:pt modelId="{D4E734D2-B8FA-4763-9BC6-8CC9E73EDC7E}" type="parTrans" cxnId="{15C91E77-A97B-443B-90C7-2E7C4F9612A0}">
      <dgm:prSet/>
      <dgm:spPr/>
      <dgm:t>
        <a:bodyPr/>
        <a:lstStyle/>
        <a:p>
          <a:endParaRPr lang="en-US"/>
        </a:p>
      </dgm:t>
    </dgm:pt>
    <dgm:pt modelId="{938EB4C5-C427-4C32-A698-55B7166E8612}" type="sibTrans" cxnId="{15C91E77-A97B-443B-90C7-2E7C4F9612A0}">
      <dgm:prSet/>
      <dgm:spPr/>
      <dgm:t>
        <a:bodyPr/>
        <a:lstStyle/>
        <a:p>
          <a:endParaRPr lang="en-US"/>
        </a:p>
      </dgm:t>
    </dgm:pt>
    <dgm:pt modelId="{3AECC63F-3BAB-483B-98E9-8C936F2A94E0}">
      <dgm:prSet phldrT="[Text]" custT="1"/>
      <dgm:spPr>
        <a:solidFill>
          <a:schemeClr val="accent3"/>
        </a:solidFill>
      </dgm:spPr>
      <dgm:t>
        <a:bodyPr/>
        <a:lstStyle/>
        <a:p>
          <a:r>
            <a:rPr lang="fa-IR" sz="1400" dirty="0" smtClean="0">
              <a:cs typeface="B Nazanin" pitchFamily="2" charset="-78"/>
            </a:rPr>
            <a:t>ادامه</a:t>
          </a:r>
          <a:endParaRPr lang="en-US" sz="1400" dirty="0">
            <a:cs typeface="B Nazanin" pitchFamily="2" charset="-78"/>
          </a:endParaRPr>
        </a:p>
      </dgm:t>
    </dgm:pt>
    <dgm:pt modelId="{F7814720-725B-40B8-8A52-0F45CBD631AC}" type="parTrans" cxnId="{A3963532-E46F-41FA-A48F-E7299F3B80A8}">
      <dgm:prSet/>
      <dgm:spPr>
        <a:ln>
          <a:solidFill>
            <a:schemeClr val="accent3">
              <a:lumMod val="60000"/>
              <a:lumOff val="40000"/>
            </a:schemeClr>
          </a:solidFill>
        </a:ln>
      </dgm:spPr>
      <dgm:t>
        <a:bodyPr/>
        <a:lstStyle/>
        <a:p>
          <a:endParaRPr lang="en-US"/>
        </a:p>
      </dgm:t>
    </dgm:pt>
    <dgm:pt modelId="{A47F3AC6-BAE2-41F5-B695-6E90E988B6AA}" type="sibTrans" cxnId="{A3963532-E46F-41FA-A48F-E7299F3B80A8}">
      <dgm:prSet/>
      <dgm:spPr/>
      <dgm:t>
        <a:bodyPr/>
        <a:lstStyle/>
        <a:p>
          <a:endParaRPr lang="en-US"/>
        </a:p>
      </dgm:t>
    </dgm:pt>
    <dgm:pt modelId="{FC553852-F992-4AB5-AE60-10DAA21805CC}">
      <dgm:prSet phldrT="[Text]" custT="1"/>
      <dgm:spPr>
        <a:solidFill>
          <a:schemeClr val="accent2">
            <a:lumMod val="75000"/>
          </a:schemeClr>
        </a:solidFill>
      </dgm:spPr>
      <dgm:t>
        <a:bodyPr/>
        <a:lstStyle/>
        <a:p>
          <a:r>
            <a:rPr lang="fa-IR" sz="1400" dirty="0" smtClean="0">
              <a:cs typeface="B Nazanin" pitchFamily="2" charset="-78"/>
            </a:rPr>
            <a:t>فرایند</a:t>
          </a:r>
          <a:endParaRPr lang="en-US" sz="1400" dirty="0">
            <a:cs typeface="B Nazanin" pitchFamily="2" charset="-78"/>
          </a:endParaRPr>
        </a:p>
      </dgm:t>
    </dgm:pt>
    <dgm:pt modelId="{1BF027DE-257E-4DA0-8F61-C9556429CBB9}" type="parTrans" cxnId="{EF72819F-CE73-4FEE-BE95-210E794DE78A}">
      <dgm:prSet/>
      <dgm:spPr>
        <a:ln>
          <a:solidFill>
            <a:schemeClr val="accent2">
              <a:lumMod val="60000"/>
              <a:lumOff val="40000"/>
            </a:schemeClr>
          </a:solidFill>
        </a:ln>
      </dgm:spPr>
      <dgm:t>
        <a:bodyPr/>
        <a:lstStyle/>
        <a:p>
          <a:endParaRPr lang="en-US"/>
        </a:p>
      </dgm:t>
    </dgm:pt>
    <dgm:pt modelId="{E39A1C85-C472-43F2-82B7-DFE1B698669A}" type="sibTrans" cxnId="{EF72819F-CE73-4FEE-BE95-210E794DE78A}">
      <dgm:prSet/>
      <dgm:spPr/>
      <dgm:t>
        <a:bodyPr/>
        <a:lstStyle/>
        <a:p>
          <a:endParaRPr lang="en-US"/>
        </a:p>
      </dgm:t>
    </dgm:pt>
    <dgm:pt modelId="{2E14FAC2-CCA9-4208-B59D-D6B106C3EBB5}">
      <dgm:prSet phldrT="[Text]" custT="1"/>
      <dgm:spPr/>
      <dgm:t>
        <a:bodyPr/>
        <a:lstStyle/>
        <a:p>
          <a:r>
            <a:rPr lang="fa-IR" sz="1400" dirty="0" smtClean="0">
              <a:cs typeface="B Nazanin" pitchFamily="2" charset="-78"/>
            </a:rPr>
            <a:t>یادگیری</a:t>
          </a:r>
          <a:endParaRPr lang="en-US" sz="1400" dirty="0">
            <a:cs typeface="B Nazanin" pitchFamily="2" charset="-78"/>
          </a:endParaRPr>
        </a:p>
      </dgm:t>
    </dgm:pt>
    <dgm:pt modelId="{5DFE173D-445D-4245-9EF0-2B8560724B35}" type="parTrans" cxnId="{C3DA0DE4-6E2D-4E9A-8D41-558C68DDC975}">
      <dgm:prSet/>
      <dgm:spPr/>
      <dgm:t>
        <a:bodyPr/>
        <a:lstStyle/>
        <a:p>
          <a:endParaRPr lang="en-US"/>
        </a:p>
      </dgm:t>
    </dgm:pt>
    <dgm:pt modelId="{4547778B-9192-4915-BF42-91825763FC9D}" type="sibTrans" cxnId="{C3DA0DE4-6E2D-4E9A-8D41-558C68DDC975}">
      <dgm:prSet/>
      <dgm:spPr/>
      <dgm:t>
        <a:bodyPr/>
        <a:lstStyle/>
        <a:p>
          <a:endParaRPr lang="en-US"/>
        </a:p>
      </dgm:t>
    </dgm:pt>
    <dgm:pt modelId="{8BB4A8B6-C6E7-4A51-AD8A-9DA74EEB8415}">
      <dgm:prSet phldrT="[Text]" custT="1"/>
      <dgm:spPr/>
      <dgm:t>
        <a:bodyPr/>
        <a:lstStyle/>
        <a:p>
          <a:r>
            <a:rPr lang="fa-IR" sz="1400" dirty="0" smtClean="0">
              <a:cs typeface="B Nazanin" pitchFamily="2" charset="-78"/>
            </a:rPr>
            <a:t>میزان</a:t>
          </a:r>
          <a:endParaRPr lang="en-US" sz="1400" dirty="0">
            <a:cs typeface="B Nazanin" pitchFamily="2" charset="-78"/>
          </a:endParaRPr>
        </a:p>
      </dgm:t>
    </dgm:pt>
    <dgm:pt modelId="{EF45F8E6-4337-41BA-B7D4-1761EA4D3F03}" type="sibTrans" cxnId="{4EF00BBA-4B92-41A2-A1C2-410639DABFA3}">
      <dgm:prSet/>
      <dgm:spPr/>
      <dgm:t>
        <a:bodyPr/>
        <a:lstStyle/>
        <a:p>
          <a:endParaRPr lang="en-US"/>
        </a:p>
      </dgm:t>
    </dgm:pt>
    <dgm:pt modelId="{0089C961-BA34-4296-85CF-0E448FCBFC4D}" type="parTrans" cxnId="{4EF00BBA-4B92-41A2-A1C2-410639DABFA3}">
      <dgm:prSet/>
      <dgm:spPr>
        <a:ln>
          <a:solidFill>
            <a:schemeClr val="accent5">
              <a:lumMod val="60000"/>
              <a:lumOff val="40000"/>
            </a:schemeClr>
          </a:solidFill>
        </a:ln>
      </dgm:spPr>
      <dgm:t>
        <a:bodyPr/>
        <a:lstStyle/>
        <a:p>
          <a:endParaRPr lang="en-US"/>
        </a:p>
      </dgm:t>
    </dgm:pt>
    <dgm:pt modelId="{5D365A58-24A6-48BA-9ECF-C27C6BB56287}">
      <dgm:prSet phldrT="[Text]" custT="1"/>
      <dgm:spPr/>
      <dgm:t>
        <a:bodyPr/>
        <a:lstStyle/>
        <a:p>
          <a:r>
            <a:rPr lang="fa-IR" sz="1400" dirty="0" smtClean="0">
              <a:cs typeface="B Nazanin" pitchFamily="2" charset="-78"/>
            </a:rPr>
            <a:t>یاددهی</a:t>
          </a:r>
          <a:endParaRPr lang="en-US" sz="1400" dirty="0">
            <a:cs typeface="B Nazanin" pitchFamily="2" charset="-78"/>
          </a:endParaRPr>
        </a:p>
      </dgm:t>
    </dgm:pt>
    <dgm:pt modelId="{C39B2D20-2848-4BD5-B775-D7749E67D4EF}" type="parTrans" cxnId="{5AA97DAB-E1B4-46EE-9BB2-CF4817DC612C}">
      <dgm:prSet/>
      <dgm:spPr/>
      <dgm:t>
        <a:bodyPr/>
        <a:lstStyle/>
        <a:p>
          <a:endParaRPr lang="en-US"/>
        </a:p>
      </dgm:t>
    </dgm:pt>
    <dgm:pt modelId="{80B89827-EC7A-40F2-B4A9-4FB1E6FB9690}" type="sibTrans" cxnId="{5AA97DAB-E1B4-46EE-9BB2-CF4817DC612C}">
      <dgm:prSet/>
      <dgm:spPr/>
      <dgm:t>
        <a:bodyPr/>
        <a:lstStyle/>
        <a:p>
          <a:endParaRPr lang="en-US"/>
        </a:p>
      </dgm:t>
    </dgm:pt>
    <dgm:pt modelId="{403306D0-B732-41A6-9253-93553D6EFC27}">
      <dgm:prSet phldrT="[Text]" custT="1"/>
      <dgm:spPr>
        <a:solidFill>
          <a:schemeClr val="accent2">
            <a:lumMod val="75000"/>
          </a:schemeClr>
        </a:solidFill>
      </dgm:spPr>
      <dgm:t>
        <a:bodyPr/>
        <a:lstStyle/>
        <a:p>
          <a:r>
            <a:rPr lang="fa-IR" sz="1400" dirty="0" smtClean="0">
              <a:cs typeface="B Nazanin" pitchFamily="2" charset="-78"/>
            </a:rPr>
            <a:t>یادگیری</a:t>
          </a:r>
          <a:endParaRPr lang="en-US" sz="1400" dirty="0">
            <a:cs typeface="B Nazanin" pitchFamily="2" charset="-78"/>
          </a:endParaRPr>
        </a:p>
      </dgm:t>
    </dgm:pt>
    <dgm:pt modelId="{9B9B4BD6-ADC4-4F70-AC7D-9A70F08F1B51}" type="parTrans" cxnId="{4DB79CB4-93AA-4066-91EF-70957A057EBD}">
      <dgm:prSet/>
      <dgm:spPr>
        <a:ln>
          <a:solidFill>
            <a:schemeClr val="accent2">
              <a:lumMod val="60000"/>
              <a:lumOff val="40000"/>
            </a:schemeClr>
          </a:solidFill>
        </a:ln>
      </dgm:spPr>
      <dgm:t>
        <a:bodyPr/>
        <a:lstStyle/>
        <a:p>
          <a:endParaRPr lang="en-US"/>
        </a:p>
      </dgm:t>
    </dgm:pt>
    <dgm:pt modelId="{022EC112-8ABB-4AA2-B720-3714531C3CE2}" type="sibTrans" cxnId="{4DB79CB4-93AA-4066-91EF-70957A057EBD}">
      <dgm:prSet/>
      <dgm:spPr/>
      <dgm:t>
        <a:bodyPr/>
        <a:lstStyle/>
        <a:p>
          <a:endParaRPr lang="en-US"/>
        </a:p>
      </dgm:t>
    </dgm:pt>
    <dgm:pt modelId="{0AA1BF73-8A36-45A9-BB52-CE79523C923D}">
      <dgm:prSet phldrT="[Text]" custT="1"/>
      <dgm:spPr/>
      <dgm:t>
        <a:bodyPr/>
        <a:lstStyle/>
        <a:p>
          <a:r>
            <a:rPr lang="fa-IR" sz="1400" dirty="0" smtClean="0">
              <a:cs typeface="B Nazanin" pitchFamily="2" charset="-78"/>
            </a:rPr>
            <a:t>روش</a:t>
          </a:r>
          <a:endParaRPr lang="en-US" sz="1400" dirty="0">
            <a:cs typeface="B Nazanin" pitchFamily="2" charset="-78"/>
          </a:endParaRPr>
        </a:p>
      </dgm:t>
    </dgm:pt>
    <dgm:pt modelId="{136787CB-F59B-4282-9926-68EF6F8C6BF1}" type="parTrans" cxnId="{82BD0957-5835-4AA1-857A-B1EEA86F2F46}">
      <dgm:prSet/>
      <dgm:spPr>
        <a:ln>
          <a:solidFill>
            <a:schemeClr val="accent5">
              <a:lumMod val="60000"/>
              <a:lumOff val="40000"/>
            </a:schemeClr>
          </a:solidFill>
        </a:ln>
      </dgm:spPr>
      <dgm:t>
        <a:bodyPr/>
        <a:lstStyle/>
        <a:p>
          <a:endParaRPr lang="en-US"/>
        </a:p>
      </dgm:t>
    </dgm:pt>
    <dgm:pt modelId="{681BA71C-079D-48D9-AE60-A318CD1C26AF}" type="sibTrans" cxnId="{82BD0957-5835-4AA1-857A-B1EEA86F2F46}">
      <dgm:prSet/>
      <dgm:spPr/>
      <dgm:t>
        <a:bodyPr/>
        <a:lstStyle/>
        <a:p>
          <a:endParaRPr lang="en-US"/>
        </a:p>
      </dgm:t>
    </dgm:pt>
    <dgm:pt modelId="{43F4C325-4575-41CE-8BF5-1FB118CB4FAD}">
      <dgm:prSet phldrT="[Text]" custT="1"/>
      <dgm:spPr/>
      <dgm:t>
        <a:bodyPr/>
        <a:lstStyle/>
        <a:p>
          <a:r>
            <a:rPr lang="fa-IR" sz="1400" dirty="0" smtClean="0">
              <a:cs typeface="B Nazanin" pitchFamily="2" charset="-78"/>
            </a:rPr>
            <a:t>زبان</a:t>
          </a:r>
          <a:endParaRPr lang="en-US" sz="1400" dirty="0">
            <a:cs typeface="B Nazanin" pitchFamily="2" charset="-78"/>
          </a:endParaRPr>
        </a:p>
      </dgm:t>
    </dgm:pt>
    <dgm:pt modelId="{154979EF-F07E-4693-AE18-BBD9471D5778}" type="parTrans" cxnId="{6C139940-664B-48A2-86D7-6E5F79BD1163}">
      <dgm:prSet/>
      <dgm:spPr>
        <a:ln>
          <a:solidFill>
            <a:schemeClr val="accent5">
              <a:lumMod val="60000"/>
              <a:lumOff val="40000"/>
            </a:schemeClr>
          </a:solidFill>
        </a:ln>
      </dgm:spPr>
      <dgm:t>
        <a:bodyPr/>
        <a:lstStyle/>
        <a:p>
          <a:endParaRPr lang="en-US"/>
        </a:p>
      </dgm:t>
    </dgm:pt>
    <dgm:pt modelId="{137685B4-1F9F-444B-BE37-2C0A8BEE9296}" type="sibTrans" cxnId="{6C139940-664B-48A2-86D7-6E5F79BD1163}">
      <dgm:prSet/>
      <dgm:spPr/>
      <dgm:t>
        <a:bodyPr/>
        <a:lstStyle/>
        <a:p>
          <a:endParaRPr lang="en-US"/>
        </a:p>
      </dgm:t>
    </dgm:pt>
    <dgm:pt modelId="{D38B83EC-A6E7-44F7-ABA8-B9E11EE4DBC8}">
      <dgm:prSet phldrT="[Text]" custT="1"/>
      <dgm:spPr/>
      <dgm:t>
        <a:bodyPr/>
        <a:lstStyle/>
        <a:p>
          <a:r>
            <a:rPr lang="fa-IR" sz="1400" dirty="0" smtClean="0">
              <a:cs typeface="B Nazanin" pitchFamily="2" charset="-78"/>
            </a:rPr>
            <a:t>تحقیق</a:t>
          </a:r>
          <a:endParaRPr lang="en-US" sz="1400" dirty="0">
            <a:cs typeface="B Nazanin" pitchFamily="2" charset="-78"/>
          </a:endParaRPr>
        </a:p>
      </dgm:t>
    </dgm:pt>
    <dgm:pt modelId="{D3BC8A43-E1D5-451C-BFC6-5AAB921829DB}" type="parTrans" cxnId="{C557473C-A490-4329-8F6F-53CEE9CD6292}">
      <dgm:prSet/>
      <dgm:spPr>
        <a:ln>
          <a:solidFill>
            <a:schemeClr val="accent5">
              <a:lumMod val="60000"/>
              <a:lumOff val="40000"/>
            </a:schemeClr>
          </a:solidFill>
        </a:ln>
      </dgm:spPr>
      <dgm:t>
        <a:bodyPr/>
        <a:lstStyle/>
        <a:p>
          <a:endParaRPr lang="en-US"/>
        </a:p>
      </dgm:t>
    </dgm:pt>
    <dgm:pt modelId="{9CA0C4B8-A8B1-42DC-8783-ED3BD72BB523}" type="sibTrans" cxnId="{C557473C-A490-4329-8F6F-53CEE9CD6292}">
      <dgm:prSet/>
      <dgm:spPr/>
      <dgm:t>
        <a:bodyPr/>
        <a:lstStyle/>
        <a:p>
          <a:endParaRPr lang="en-US"/>
        </a:p>
      </dgm:t>
    </dgm:pt>
    <dgm:pt modelId="{5F033C29-FAD6-4871-8BDC-2B664EF7C4B6}">
      <dgm:prSet phldrT="[Text]" custT="1"/>
      <dgm:spPr>
        <a:solidFill>
          <a:schemeClr val="accent3"/>
        </a:solidFill>
      </dgm:spPr>
      <dgm:t>
        <a:bodyPr/>
        <a:lstStyle/>
        <a:p>
          <a:r>
            <a:rPr lang="fa-IR" sz="1400" dirty="0" smtClean="0">
              <a:cs typeface="B Nazanin" pitchFamily="2" charset="-78"/>
            </a:rPr>
            <a:t>رشته</a:t>
          </a:r>
          <a:endParaRPr lang="en-US" sz="1400" dirty="0">
            <a:cs typeface="B Nazanin" pitchFamily="2" charset="-78"/>
          </a:endParaRPr>
        </a:p>
      </dgm:t>
    </dgm:pt>
    <dgm:pt modelId="{2085F1FF-0888-41DE-AC2C-72B4060C71E2}" type="parTrans" cxnId="{52A61CFF-E148-4597-9C87-B39497769A48}">
      <dgm:prSet/>
      <dgm:spPr>
        <a:ln>
          <a:solidFill>
            <a:schemeClr val="accent3">
              <a:lumMod val="60000"/>
              <a:lumOff val="40000"/>
            </a:schemeClr>
          </a:solidFill>
        </a:ln>
      </dgm:spPr>
      <dgm:t>
        <a:bodyPr/>
        <a:lstStyle/>
        <a:p>
          <a:endParaRPr lang="en-US"/>
        </a:p>
      </dgm:t>
    </dgm:pt>
    <dgm:pt modelId="{9A11B8FE-2590-40F1-A91B-5B241D52B0B1}" type="sibTrans" cxnId="{52A61CFF-E148-4597-9C87-B39497769A48}">
      <dgm:prSet/>
      <dgm:spPr/>
      <dgm:t>
        <a:bodyPr/>
        <a:lstStyle/>
        <a:p>
          <a:endParaRPr lang="en-US"/>
        </a:p>
      </dgm:t>
    </dgm:pt>
    <dgm:pt modelId="{E757201B-C742-497A-A064-2AF3D0615209}">
      <dgm:prSet phldrT="[Text]" custT="1"/>
      <dgm:spPr>
        <a:solidFill>
          <a:schemeClr val="accent3"/>
        </a:solidFill>
      </dgm:spPr>
      <dgm:t>
        <a:bodyPr/>
        <a:lstStyle/>
        <a:p>
          <a:r>
            <a:rPr lang="fa-IR" sz="1400" dirty="0" smtClean="0">
              <a:cs typeface="B Nazanin" pitchFamily="2" charset="-78"/>
            </a:rPr>
            <a:t>دانشگاه</a:t>
          </a:r>
          <a:endParaRPr lang="en-US" sz="1400" dirty="0">
            <a:cs typeface="B Nazanin" pitchFamily="2" charset="-78"/>
          </a:endParaRPr>
        </a:p>
      </dgm:t>
    </dgm:pt>
    <dgm:pt modelId="{A0F93D71-9516-4595-9D22-F27C185E28D8}" type="parTrans" cxnId="{8C26EC16-82A4-437B-A1B8-21CDB6F19A8A}">
      <dgm:prSet/>
      <dgm:spPr>
        <a:ln>
          <a:solidFill>
            <a:schemeClr val="accent3">
              <a:lumMod val="60000"/>
              <a:lumOff val="40000"/>
            </a:schemeClr>
          </a:solidFill>
        </a:ln>
      </dgm:spPr>
      <dgm:t>
        <a:bodyPr/>
        <a:lstStyle/>
        <a:p>
          <a:endParaRPr lang="en-US"/>
        </a:p>
      </dgm:t>
    </dgm:pt>
    <dgm:pt modelId="{65199F5E-3490-4A67-B044-84BA1340BE40}" type="sibTrans" cxnId="{8C26EC16-82A4-437B-A1B8-21CDB6F19A8A}">
      <dgm:prSet/>
      <dgm:spPr/>
      <dgm:t>
        <a:bodyPr/>
        <a:lstStyle/>
        <a:p>
          <a:endParaRPr lang="en-US"/>
        </a:p>
      </dgm:t>
    </dgm:pt>
    <dgm:pt modelId="{B9C38A76-21B8-4CD4-B23B-CED88EBA46EB}" type="pres">
      <dgm:prSet presAssocID="{CA8F824F-CA1E-465E-8FE9-A161F595B05E}" presName="diagram" presStyleCnt="0">
        <dgm:presLayoutVars>
          <dgm:chPref val="1"/>
          <dgm:dir/>
          <dgm:animOne val="branch"/>
          <dgm:animLvl val="lvl"/>
          <dgm:resizeHandles val="exact"/>
        </dgm:presLayoutVars>
      </dgm:prSet>
      <dgm:spPr/>
      <dgm:t>
        <a:bodyPr/>
        <a:lstStyle/>
        <a:p>
          <a:endParaRPr lang="en-US"/>
        </a:p>
      </dgm:t>
    </dgm:pt>
    <dgm:pt modelId="{69CE8D15-68A8-483E-AFE7-F7975D372EC1}" type="pres">
      <dgm:prSet presAssocID="{1F5B3A19-3B46-4058-8BDD-0E7458E33259}" presName="root1" presStyleCnt="0"/>
      <dgm:spPr/>
    </dgm:pt>
    <dgm:pt modelId="{39F7C17E-1227-4FF2-9618-35737F4E3885}" type="pres">
      <dgm:prSet presAssocID="{1F5B3A19-3B46-4058-8BDD-0E7458E33259}" presName="LevelOneTextNode" presStyleLbl="node0" presStyleIdx="0" presStyleCnt="1" custLinFactX="-9127" custLinFactNeighborX="-100000">
        <dgm:presLayoutVars>
          <dgm:chPref val="3"/>
        </dgm:presLayoutVars>
      </dgm:prSet>
      <dgm:spPr/>
      <dgm:t>
        <a:bodyPr/>
        <a:lstStyle/>
        <a:p>
          <a:endParaRPr lang="en-US"/>
        </a:p>
      </dgm:t>
    </dgm:pt>
    <dgm:pt modelId="{6597E8AE-2169-4189-AA76-67EDBC5E0F4C}" type="pres">
      <dgm:prSet presAssocID="{1F5B3A19-3B46-4058-8BDD-0E7458E33259}" presName="level2hierChild" presStyleCnt="0"/>
      <dgm:spPr/>
    </dgm:pt>
    <dgm:pt modelId="{018E6C1E-5432-432A-8DA4-EB4060770FAA}" type="pres">
      <dgm:prSet presAssocID="{C39B2D20-2848-4BD5-B775-D7749E67D4EF}" presName="conn2-1" presStyleLbl="parChTrans1D2" presStyleIdx="0" presStyleCnt="3"/>
      <dgm:spPr/>
      <dgm:t>
        <a:bodyPr/>
        <a:lstStyle/>
        <a:p>
          <a:endParaRPr lang="en-US"/>
        </a:p>
      </dgm:t>
    </dgm:pt>
    <dgm:pt modelId="{FF125D59-038B-4D8D-BC56-D7FFCE5D1DD8}" type="pres">
      <dgm:prSet presAssocID="{C39B2D20-2848-4BD5-B775-D7749E67D4EF}" presName="connTx" presStyleLbl="parChTrans1D2" presStyleIdx="0" presStyleCnt="3"/>
      <dgm:spPr/>
      <dgm:t>
        <a:bodyPr/>
        <a:lstStyle/>
        <a:p>
          <a:endParaRPr lang="en-US"/>
        </a:p>
      </dgm:t>
    </dgm:pt>
    <dgm:pt modelId="{BD8944B7-10CC-40FF-8BA4-6949277A5146}" type="pres">
      <dgm:prSet presAssocID="{5D365A58-24A6-48BA-9ECF-C27C6BB56287}" presName="root2" presStyleCnt="0"/>
      <dgm:spPr/>
    </dgm:pt>
    <dgm:pt modelId="{D4AD42FA-7AFB-44B8-A3C5-2476D1D282CB}" type="pres">
      <dgm:prSet presAssocID="{5D365A58-24A6-48BA-9ECF-C27C6BB56287}" presName="LevelTwoTextNode" presStyleLbl="node2" presStyleIdx="0" presStyleCnt="3" custLinFactNeighborX="-35658">
        <dgm:presLayoutVars>
          <dgm:chPref val="3"/>
        </dgm:presLayoutVars>
      </dgm:prSet>
      <dgm:spPr/>
      <dgm:t>
        <a:bodyPr/>
        <a:lstStyle/>
        <a:p>
          <a:endParaRPr lang="en-US"/>
        </a:p>
      </dgm:t>
    </dgm:pt>
    <dgm:pt modelId="{EDFC3030-B5BF-4B37-B76A-8DAEC4081B55}" type="pres">
      <dgm:prSet presAssocID="{5D365A58-24A6-48BA-9ECF-C27C6BB56287}" presName="level3hierChild" presStyleCnt="0"/>
      <dgm:spPr/>
    </dgm:pt>
    <dgm:pt modelId="{61C3B200-4A39-4437-BF13-F08EB6A1B4AB}" type="pres">
      <dgm:prSet presAssocID="{9B9B4BD6-ADC4-4F70-AC7D-9A70F08F1B51}" presName="conn2-1" presStyleLbl="parChTrans1D3" presStyleIdx="0" presStyleCnt="9"/>
      <dgm:spPr/>
      <dgm:t>
        <a:bodyPr/>
        <a:lstStyle/>
        <a:p>
          <a:endParaRPr lang="en-US"/>
        </a:p>
      </dgm:t>
    </dgm:pt>
    <dgm:pt modelId="{B3A61BC8-1D25-43D9-A52E-CBF3D105CAD4}" type="pres">
      <dgm:prSet presAssocID="{9B9B4BD6-ADC4-4F70-AC7D-9A70F08F1B51}" presName="connTx" presStyleLbl="parChTrans1D3" presStyleIdx="0" presStyleCnt="9"/>
      <dgm:spPr/>
      <dgm:t>
        <a:bodyPr/>
        <a:lstStyle/>
        <a:p>
          <a:endParaRPr lang="en-US"/>
        </a:p>
      </dgm:t>
    </dgm:pt>
    <dgm:pt modelId="{D476C69B-E985-4C67-9329-A3CE61120AF3}" type="pres">
      <dgm:prSet presAssocID="{403306D0-B732-41A6-9253-93553D6EFC27}" presName="root2" presStyleCnt="0"/>
      <dgm:spPr/>
    </dgm:pt>
    <dgm:pt modelId="{CDDB1496-C4ED-4336-8FA6-FD016B553A7A}" type="pres">
      <dgm:prSet presAssocID="{403306D0-B732-41A6-9253-93553D6EFC27}" presName="LevelTwoTextNode" presStyleLbl="node3" presStyleIdx="0" presStyleCnt="9" custLinFactNeighborX="51401">
        <dgm:presLayoutVars>
          <dgm:chPref val="3"/>
        </dgm:presLayoutVars>
      </dgm:prSet>
      <dgm:spPr/>
      <dgm:t>
        <a:bodyPr/>
        <a:lstStyle/>
        <a:p>
          <a:endParaRPr lang="en-US"/>
        </a:p>
      </dgm:t>
    </dgm:pt>
    <dgm:pt modelId="{529B03B6-4119-4C8F-989C-7BEFE79AB73C}" type="pres">
      <dgm:prSet presAssocID="{403306D0-B732-41A6-9253-93553D6EFC27}" presName="level3hierChild" presStyleCnt="0"/>
      <dgm:spPr/>
    </dgm:pt>
    <dgm:pt modelId="{87931098-7EF0-4D74-B20D-9B028A5D7334}" type="pres">
      <dgm:prSet presAssocID="{1BF027DE-257E-4DA0-8F61-C9556429CBB9}" presName="conn2-1" presStyleLbl="parChTrans1D3" presStyleIdx="1" presStyleCnt="9"/>
      <dgm:spPr/>
      <dgm:t>
        <a:bodyPr/>
        <a:lstStyle/>
        <a:p>
          <a:endParaRPr lang="en-US"/>
        </a:p>
      </dgm:t>
    </dgm:pt>
    <dgm:pt modelId="{EAF78765-F6A2-4B09-919E-C0707EFAE7A9}" type="pres">
      <dgm:prSet presAssocID="{1BF027DE-257E-4DA0-8F61-C9556429CBB9}" presName="connTx" presStyleLbl="parChTrans1D3" presStyleIdx="1" presStyleCnt="9"/>
      <dgm:spPr/>
      <dgm:t>
        <a:bodyPr/>
        <a:lstStyle/>
        <a:p>
          <a:endParaRPr lang="en-US"/>
        </a:p>
      </dgm:t>
    </dgm:pt>
    <dgm:pt modelId="{13D1CDF8-3B54-40FF-9BD3-8FDA6DA93871}" type="pres">
      <dgm:prSet presAssocID="{FC553852-F992-4AB5-AE60-10DAA21805CC}" presName="root2" presStyleCnt="0"/>
      <dgm:spPr/>
    </dgm:pt>
    <dgm:pt modelId="{5D85CF5C-1DC9-4ED9-A266-A6F4DFDE3566}" type="pres">
      <dgm:prSet presAssocID="{FC553852-F992-4AB5-AE60-10DAA21805CC}" presName="LevelTwoTextNode" presStyleLbl="node3" presStyleIdx="1" presStyleCnt="9" custLinFactNeighborX="51401">
        <dgm:presLayoutVars>
          <dgm:chPref val="3"/>
        </dgm:presLayoutVars>
      </dgm:prSet>
      <dgm:spPr/>
      <dgm:t>
        <a:bodyPr/>
        <a:lstStyle/>
        <a:p>
          <a:endParaRPr lang="en-US"/>
        </a:p>
      </dgm:t>
    </dgm:pt>
    <dgm:pt modelId="{68CEA8F8-6BAA-4BE7-93D6-21EA85456068}" type="pres">
      <dgm:prSet presAssocID="{FC553852-F992-4AB5-AE60-10DAA21805CC}" presName="level3hierChild" presStyleCnt="0"/>
      <dgm:spPr/>
    </dgm:pt>
    <dgm:pt modelId="{FFAC9122-C01A-40BC-B260-F43EE52C7DB7}" type="pres">
      <dgm:prSet presAssocID="{5DFE173D-445D-4245-9EF0-2B8560724B35}" presName="conn2-1" presStyleLbl="parChTrans1D2" presStyleIdx="1" presStyleCnt="3"/>
      <dgm:spPr/>
      <dgm:t>
        <a:bodyPr/>
        <a:lstStyle/>
        <a:p>
          <a:endParaRPr lang="en-US"/>
        </a:p>
      </dgm:t>
    </dgm:pt>
    <dgm:pt modelId="{65F6A106-8E49-4091-849A-8DC6D634A156}" type="pres">
      <dgm:prSet presAssocID="{5DFE173D-445D-4245-9EF0-2B8560724B35}" presName="connTx" presStyleLbl="parChTrans1D2" presStyleIdx="1" presStyleCnt="3"/>
      <dgm:spPr/>
      <dgm:t>
        <a:bodyPr/>
        <a:lstStyle/>
        <a:p>
          <a:endParaRPr lang="en-US"/>
        </a:p>
      </dgm:t>
    </dgm:pt>
    <dgm:pt modelId="{0EFDEB95-92F2-45E8-B166-DEA331FEBF84}" type="pres">
      <dgm:prSet presAssocID="{2E14FAC2-CCA9-4208-B59D-D6B106C3EBB5}" presName="root2" presStyleCnt="0"/>
      <dgm:spPr/>
    </dgm:pt>
    <dgm:pt modelId="{DF9AF7DA-3773-4486-A954-33C1DF645D81}" type="pres">
      <dgm:prSet presAssocID="{2E14FAC2-CCA9-4208-B59D-D6B106C3EBB5}" presName="LevelTwoTextNode" presStyleLbl="node2" presStyleIdx="1" presStyleCnt="3" custLinFactNeighborX="-35658" custLinFactNeighborY="24031">
        <dgm:presLayoutVars>
          <dgm:chPref val="3"/>
        </dgm:presLayoutVars>
      </dgm:prSet>
      <dgm:spPr/>
      <dgm:t>
        <a:bodyPr/>
        <a:lstStyle/>
        <a:p>
          <a:endParaRPr lang="en-US"/>
        </a:p>
      </dgm:t>
    </dgm:pt>
    <dgm:pt modelId="{0101F83D-FE70-4B00-8616-171CD2AB36FE}" type="pres">
      <dgm:prSet presAssocID="{2E14FAC2-CCA9-4208-B59D-D6B106C3EBB5}" presName="level3hierChild" presStyleCnt="0"/>
      <dgm:spPr/>
    </dgm:pt>
    <dgm:pt modelId="{46D5230E-EE94-41D9-8B28-54068B930EB3}" type="pres">
      <dgm:prSet presAssocID="{154979EF-F07E-4693-AE18-BBD9471D5778}" presName="conn2-1" presStyleLbl="parChTrans1D3" presStyleIdx="2" presStyleCnt="9"/>
      <dgm:spPr/>
      <dgm:t>
        <a:bodyPr/>
        <a:lstStyle/>
        <a:p>
          <a:endParaRPr lang="en-US"/>
        </a:p>
      </dgm:t>
    </dgm:pt>
    <dgm:pt modelId="{6CFA8A30-8445-4ED7-AB68-E76F638B67DC}" type="pres">
      <dgm:prSet presAssocID="{154979EF-F07E-4693-AE18-BBD9471D5778}" presName="connTx" presStyleLbl="parChTrans1D3" presStyleIdx="2" presStyleCnt="9"/>
      <dgm:spPr/>
      <dgm:t>
        <a:bodyPr/>
        <a:lstStyle/>
        <a:p>
          <a:endParaRPr lang="en-US"/>
        </a:p>
      </dgm:t>
    </dgm:pt>
    <dgm:pt modelId="{8FA0EE98-6238-4F25-9A6A-541185CDD9B3}" type="pres">
      <dgm:prSet presAssocID="{43F4C325-4575-41CE-8BF5-1FB118CB4FAD}" presName="root2" presStyleCnt="0"/>
      <dgm:spPr/>
    </dgm:pt>
    <dgm:pt modelId="{EB078C19-20CF-44D9-B317-D5D6B7556A84}" type="pres">
      <dgm:prSet presAssocID="{43F4C325-4575-41CE-8BF5-1FB118CB4FAD}" presName="LevelTwoTextNode" presStyleLbl="node3" presStyleIdx="2" presStyleCnt="9" custLinFactNeighborX="51401">
        <dgm:presLayoutVars>
          <dgm:chPref val="3"/>
        </dgm:presLayoutVars>
      </dgm:prSet>
      <dgm:spPr/>
      <dgm:t>
        <a:bodyPr/>
        <a:lstStyle/>
        <a:p>
          <a:endParaRPr lang="en-US"/>
        </a:p>
      </dgm:t>
    </dgm:pt>
    <dgm:pt modelId="{EA145785-EAA6-4CB5-9684-EA9DF46DDB2C}" type="pres">
      <dgm:prSet presAssocID="{43F4C325-4575-41CE-8BF5-1FB118CB4FAD}" presName="level3hierChild" presStyleCnt="0"/>
      <dgm:spPr/>
    </dgm:pt>
    <dgm:pt modelId="{9B034338-3FB6-4090-947A-76EF0552BE13}" type="pres">
      <dgm:prSet presAssocID="{D3BC8A43-E1D5-451C-BFC6-5AAB921829DB}" presName="conn2-1" presStyleLbl="parChTrans1D3" presStyleIdx="3" presStyleCnt="9"/>
      <dgm:spPr/>
      <dgm:t>
        <a:bodyPr/>
        <a:lstStyle/>
        <a:p>
          <a:endParaRPr lang="en-US"/>
        </a:p>
      </dgm:t>
    </dgm:pt>
    <dgm:pt modelId="{AFC6D045-1D33-4D0A-916A-CBD2638A552C}" type="pres">
      <dgm:prSet presAssocID="{D3BC8A43-E1D5-451C-BFC6-5AAB921829DB}" presName="connTx" presStyleLbl="parChTrans1D3" presStyleIdx="3" presStyleCnt="9"/>
      <dgm:spPr/>
      <dgm:t>
        <a:bodyPr/>
        <a:lstStyle/>
        <a:p>
          <a:endParaRPr lang="en-US"/>
        </a:p>
      </dgm:t>
    </dgm:pt>
    <dgm:pt modelId="{DDF4A11A-1DA0-4C8E-A400-A0D480D26B69}" type="pres">
      <dgm:prSet presAssocID="{D38B83EC-A6E7-44F7-ABA8-B9E11EE4DBC8}" presName="root2" presStyleCnt="0"/>
      <dgm:spPr/>
    </dgm:pt>
    <dgm:pt modelId="{093FBCA5-50FB-427A-ACF6-1522A575D939}" type="pres">
      <dgm:prSet presAssocID="{D38B83EC-A6E7-44F7-ABA8-B9E11EE4DBC8}" presName="LevelTwoTextNode" presStyleLbl="node3" presStyleIdx="3" presStyleCnt="9" custLinFactNeighborX="51401">
        <dgm:presLayoutVars>
          <dgm:chPref val="3"/>
        </dgm:presLayoutVars>
      </dgm:prSet>
      <dgm:spPr/>
      <dgm:t>
        <a:bodyPr/>
        <a:lstStyle/>
        <a:p>
          <a:endParaRPr lang="en-US"/>
        </a:p>
      </dgm:t>
    </dgm:pt>
    <dgm:pt modelId="{A04CE250-09B3-401B-93A9-4FB3A82A8AB6}" type="pres">
      <dgm:prSet presAssocID="{D38B83EC-A6E7-44F7-ABA8-B9E11EE4DBC8}" presName="level3hierChild" presStyleCnt="0"/>
      <dgm:spPr/>
    </dgm:pt>
    <dgm:pt modelId="{1C6EA895-1AFA-45D1-BB82-F3E2C9203888}" type="pres">
      <dgm:prSet presAssocID="{136787CB-F59B-4282-9926-68EF6F8C6BF1}" presName="conn2-1" presStyleLbl="parChTrans1D3" presStyleIdx="4" presStyleCnt="9"/>
      <dgm:spPr/>
      <dgm:t>
        <a:bodyPr/>
        <a:lstStyle/>
        <a:p>
          <a:endParaRPr lang="en-US"/>
        </a:p>
      </dgm:t>
    </dgm:pt>
    <dgm:pt modelId="{E1A53B47-B597-4A70-A867-424B4968E177}" type="pres">
      <dgm:prSet presAssocID="{136787CB-F59B-4282-9926-68EF6F8C6BF1}" presName="connTx" presStyleLbl="parChTrans1D3" presStyleIdx="4" presStyleCnt="9"/>
      <dgm:spPr/>
      <dgm:t>
        <a:bodyPr/>
        <a:lstStyle/>
        <a:p>
          <a:endParaRPr lang="en-US"/>
        </a:p>
      </dgm:t>
    </dgm:pt>
    <dgm:pt modelId="{001EEE79-41E2-460A-9B63-B7E133272FC7}" type="pres">
      <dgm:prSet presAssocID="{0AA1BF73-8A36-45A9-BB52-CE79523C923D}" presName="root2" presStyleCnt="0"/>
      <dgm:spPr/>
    </dgm:pt>
    <dgm:pt modelId="{9AABB7DA-0DA2-4E00-BB11-D522941F2548}" type="pres">
      <dgm:prSet presAssocID="{0AA1BF73-8A36-45A9-BB52-CE79523C923D}" presName="LevelTwoTextNode" presStyleLbl="node3" presStyleIdx="4" presStyleCnt="9" custLinFactNeighborX="51401">
        <dgm:presLayoutVars>
          <dgm:chPref val="3"/>
        </dgm:presLayoutVars>
      </dgm:prSet>
      <dgm:spPr/>
      <dgm:t>
        <a:bodyPr/>
        <a:lstStyle/>
        <a:p>
          <a:endParaRPr lang="en-US"/>
        </a:p>
      </dgm:t>
    </dgm:pt>
    <dgm:pt modelId="{E0691142-D8CB-4129-8ABF-3D815B6E4740}" type="pres">
      <dgm:prSet presAssocID="{0AA1BF73-8A36-45A9-BB52-CE79523C923D}" presName="level3hierChild" presStyleCnt="0"/>
      <dgm:spPr/>
    </dgm:pt>
    <dgm:pt modelId="{2A911505-E0A2-4F08-BE03-C86276232AC4}" type="pres">
      <dgm:prSet presAssocID="{0089C961-BA34-4296-85CF-0E448FCBFC4D}" presName="conn2-1" presStyleLbl="parChTrans1D3" presStyleIdx="5" presStyleCnt="9"/>
      <dgm:spPr/>
      <dgm:t>
        <a:bodyPr/>
        <a:lstStyle/>
        <a:p>
          <a:endParaRPr lang="en-US"/>
        </a:p>
      </dgm:t>
    </dgm:pt>
    <dgm:pt modelId="{2B08E1A1-DBAF-4F4B-9DEF-0DE49F359005}" type="pres">
      <dgm:prSet presAssocID="{0089C961-BA34-4296-85CF-0E448FCBFC4D}" presName="connTx" presStyleLbl="parChTrans1D3" presStyleIdx="5" presStyleCnt="9"/>
      <dgm:spPr/>
      <dgm:t>
        <a:bodyPr/>
        <a:lstStyle/>
        <a:p>
          <a:endParaRPr lang="en-US"/>
        </a:p>
      </dgm:t>
    </dgm:pt>
    <dgm:pt modelId="{1C2B52FD-894C-44CA-A795-83A7A907E61A}" type="pres">
      <dgm:prSet presAssocID="{8BB4A8B6-C6E7-4A51-AD8A-9DA74EEB8415}" presName="root2" presStyleCnt="0"/>
      <dgm:spPr/>
    </dgm:pt>
    <dgm:pt modelId="{FDDB9459-3BBB-4F52-B572-190B83EE691C}" type="pres">
      <dgm:prSet presAssocID="{8BB4A8B6-C6E7-4A51-AD8A-9DA74EEB8415}" presName="LevelTwoTextNode" presStyleLbl="node3" presStyleIdx="5" presStyleCnt="9" custLinFactNeighborX="51401">
        <dgm:presLayoutVars>
          <dgm:chPref val="3"/>
        </dgm:presLayoutVars>
      </dgm:prSet>
      <dgm:spPr/>
      <dgm:t>
        <a:bodyPr/>
        <a:lstStyle/>
        <a:p>
          <a:endParaRPr lang="en-US"/>
        </a:p>
      </dgm:t>
    </dgm:pt>
    <dgm:pt modelId="{3B3F1384-0E45-447B-8B9B-B0CA12B00016}" type="pres">
      <dgm:prSet presAssocID="{8BB4A8B6-C6E7-4A51-AD8A-9DA74EEB8415}" presName="level3hierChild" presStyleCnt="0"/>
      <dgm:spPr/>
    </dgm:pt>
    <dgm:pt modelId="{1A6DDE82-460B-46CE-B69A-6FE08525E44C}" type="pres">
      <dgm:prSet presAssocID="{D4E734D2-B8FA-4763-9BC6-8CC9E73EDC7E}" presName="conn2-1" presStyleLbl="parChTrans1D2" presStyleIdx="2" presStyleCnt="3"/>
      <dgm:spPr/>
      <dgm:t>
        <a:bodyPr/>
        <a:lstStyle/>
        <a:p>
          <a:endParaRPr lang="en-US"/>
        </a:p>
      </dgm:t>
    </dgm:pt>
    <dgm:pt modelId="{BBA8EA79-52DC-4E35-8C80-BB9C112CD3AD}" type="pres">
      <dgm:prSet presAssocID="{D4E734D2-B8FA-4763-9BC6-8CC9E73EDC7E}" presName="connTx" presStyleLbl="parChTrans1D2" presStyleIdx="2" presStyleCnt="3"/>
      <dgm:spPr/>
      <dgm:t>
        <a:bodyPr/>
        <a:lstStyle/>
        <a:p>
          <a:endParaRPr lang="en-US"/>
        </a:p>
      </dgm:t>
    </dgm:pt>
    <dgm:pt modelId="{A9DA8426-092B-47AD-83C4-83F2CF2B54B7}" type="pres">
      <dgm:prSet presAssocID="{4AEE0FD7-0399-43DB-8C77-63F3B8DEB34C}" presName="root2" presStyleCnt="0"/>
      <dgm:spPr/>
    </dgm:pt>
    <dgm:pt modelId="{1B694AD9-90DA-4952-9E92-10BBC41829CF}" type="pres">
      <dgm:prSet presAssocID="{4AEE0FD7-0399-43DB-8C77-63F3B8DEB34C}" presName="LevelTwoTextNode" presStyleLbl="node2" presStyleIdx="2" presStyleCnt="3" custLinFactNeighborX="-35658">
        <dgm:presLayoutVars>
          <dgm:chPref val="3"/>
        </dgm:presLayoutVars>
      </dgm:prSet>
      <dgm:spPr/>
      <dgm:t>
        <a:bodyPr/>
        <a:lstStyle/>
        <a:p>
          <a:endParaRPr lang="en-US"/>
        </a:p>
      </dgm:t>
    </dgm:pt>
    <dgm:pt modelId="{3BCA5766-B5C7-41B4-85E4-4ADC88867DB9}" type="pres">
      <dgm:prSet presAssocID="{4AEE0FD7-0399-43DB-8C77-63F3B8DEB34C}" presName="level3hierChild" presStyleCnt="0"/>
      <dgm:spPr/>
    </dgm:pt>
    <dgm:pt modelId="{F291B3DA-E7A3-43DB-97F7-A4CE5B465BE8}" type="pres">
      <dgm:prSet presAssocID="{F7814720-725B-40B8-8A52-0F45CBD631AC}" presName="conn2-1" presStyleLbl="parChTrans1D3" presStyleIdx="6" presStyleCnt="9"/>
      <dgm:spPr/>
      <dgm:t>
        <a:bodyPr/>
        <a:lstStyle/>
        <a:p>
          <a:endParaRPr lang="en-US"/>
        </a:p>
      </dgm:t>
    </dgm:pt>
    <dgm:pt modelId="{9FB4E9A5-1B5B-4CE3-90B5-8E0ADFDCFA21}" type="pres">
      <dgm:prSet presAssocID="{F7814720-725B-40B8-8A52-0F45CBD631AC}" presName="connTx" presStyleLbl="parChTrans1D3" presStyleIdx="6" presStyleCnt="9"/>
      <dgm:spPr/>
      <dgm:t>
        <a:bodyPr/>
        <a:lstStyle/>
        <a:p>
          <a:endParaRPr lang="en-US"/>
        </a:p>
      </dgm:t>
    </dgm:pt>
    <dgm:pt modelId="{D41C8EEE-793C-4AD4-A8EB-95E978EC6E3E}" type="pres">
      <dgm:prSet presAssocID="{3AECC63F-3BAB-483B-98E9-8C936F2A94E0}" presName="root2" presStyleCnt="0"/>
      <dgm:spPr/>
    </dgm:pt>
    <dgm:pt modelId="{40A7143E-079D-4711-89F2-BBD7BE18577E}" type="pres">
      <dgm:prSet presAssocID="{3AECC63F-3BAB-483B-98E9-8C936F2A94E0}" presName="LevelTwoTextNode" presStyleLbl="node3" presStyleIdx="6" presStyleCnt="9" custLinFactNeighborX="51401">
        <dgm:presLayoutVars>
          <dgm:chPref val="3"/>
        </dgm:presLayoutVars>
      </dgm:prSet>
      <dgm:spPr/>
      <dgm:t>
        <a:bodyPr/>
        <a:lstStyle/>
        <a:p>
          <a:endParaRPr lang="en-US"/>
        </a:p>
      </dgm:t>
    </dgm:pt>
    <dgm:pt modelId="{63979480-914A-4476-B6BC-F94B67479E5D}" type="pres">
      <dgm:prSet presAssocID="{3AECC63F-3BAB-483B-98E9-8C936F2A94E0}" presName="level3hierChild" presStyleCnt="0"/>
      <dgm:spPr/>
    </dgm:pt>
    <dgm:pt modelId="{DF47CE46-CBF0-4041-9AA1-7E27C8300793}" type="pres">
      <dgm:prSet presAssocID="{A0F93D71-9516-4595-9D22-F27C185E28D8}" presName="conn2-1" presStyleLbl="parChTrans1D3" presStyleIdx="7" presStyleCnt="9"/>
      <dgm:spPr/>
      <dgm:t>
        <a:bodyPr/>
        <a:lstStyle/>
        <a:p>
          <a:endParaRPr lang="en-US"/>
        </a:p>
      </dgm:t>
    </dgm:pt>
    <dgm:pt modelId="{AF0C7B7E-E1A7-4AFE-AE0F-73FC14CBB85B}" type="pres">
      <dgm:prSet presAssocID="{A0F93D71-9516-4595-9D22-F27C185E28D8}" presName="connTx" presStyleLbl="parChTrans1D3" presStyleIdx="7" presStyleCnt="9"/>
      <dgm:spPr/>
      <dgm:t>
        <a:bodyPr/>
        <a:lstStyle/>
        <a:p>
          <a:endParaRPr lang="en-US"/>
        </a:p>
      </dgm:t>
    </dgm:pt>
    <dgm:pt modelId="{DED43D21-50B0-40DE-AB51-CA3CB086D459}" type="pres">
      <dgm:prSet presAssocID="{E757201B-C742-497A-A064-2AF3D0615209}" presName="root2" presStyleCnt="0"/>
      <dgm:spPr/>
    </dgm:pt>
    <dgm:pt modelId="{256F0D42-B3BB-43FF-A668-09470C943358}" type="pres">
      <dgm:prSet presAssocID="{E757201B-C742-497A-A064-2AF3D0615209}" presName="LevelTwoTextNode" presStyleLbl="node3" presStyleIdx="7" presStyleCnt="9" custLinFactNeighborX="51401">
        <dgm:presLayoutVars>
          <dgm:chPref val="3"/>
        </dgm:presLayoutVars>
      </dgm:prSet>
      <dgm:spPr/>
      <dgm:t>
        <a:bodyPr/>
        <a:lstStyle/>
        <a:p>
          <a:endParaRPr lang="en-US"/>
        </a:p>
      </dgm:t>
    </dgm:pt>
    <dgm:pt modelId="{5F1E3646-0B41-4BBA-9510-2848181F32AD}" type="pres">
      <dgm:prSet presAssocID="{E757201B-C742-497A-A064-2AF3D0615209}" presName="level3hierChild" presStyleCnt="0"/>
      <dgm:spPr/>
    </dgm:pt>
    <dgm:pt modelId="{1EBCC2EB-2E98-4F3F-982C-3BB25B92BB32}" type="pres">
      <dgm:prSet presAssocID="{2085F1FF-0888-41DE-AC2C-72B4060C71E2}" presName="conn2-1" presStyleLbl="parChTrans1D3" presStyleIdx="8" presStyleCnt="9"/>
      <dgm:spPr/>
      <dgm:t>
        <a:bodyPr/>
        <a:lstStyle/>
        <a:p>
          <a:endParaRPr lang="en-US"/>
        </a:p>
      </dgm:t>
    </dgm:pt>
    <dgm:pt modelId="{CCC42101-3348-460F-B826-3D99B3247273}" type="pres">
      <dgm:prSet presAssocID="{2085F1FF-0888-41DE-AC2C-72B4060C71E2}" presName="connTx" presStyleLbl="parChTrans1D3" presStyleIdx="8" presStyleCnt="9"/>
      <dgm:spPr/>
      <dgm:t>
        <a:bodyPr/>
        <a:lstStyle/>
        <a:p>
          <a:endParaRPr lang="en-US"/>
        </a:p>
      </dgm:t>
    </dgm:pt>
    <dgm:pt modelId="{6FA150C2-8CDF-48A6-8DBB-DFF52AC2B74F}" type="pres">
      <dgm:prSet presAssocID="{5F033C29-FAD6-4871-8BDC-2B664EF7C4B6}" presName="root2" presStyleCnt="0"/>
      <dgm:spPr/>
    </dgm:pt>
    <dgm:pt modelId="{6F4A5D67-66C9-446E-9F45-973C8963C0C6}" type="pres">
      <dgm:prSet presAssocID="{5F033C29-FAD6-4871-8BDC-2B664EF7C4B6}" presName="LevelTwoTextNode" presStyleLbl="node3" presStyleIdx="8" presStyleCnt="9" custLinFactNeighborX="51401">
        <dgm:presLayoutVars>
          <dgm:chPref val="3"/>
        </dgm:presLayoutVars>
      </dgm:prSet>
      <dgm:spPr/>
      <dgm:t>
        <a:bodyPr/>
        <a:lstStyle/>
        <a:p>
          <a:endParaRPr lang="en-US"/>
        </a:p>
      </dgm:t>
    </dgm:pt>
    <dgm:pt modelId="{54C1BC06-5A79-4E79-9EDD-951B5943FC83}" type="pres">
      <dgm:prSet presAssocID="{5F033C29-FAD6-4871-8BDC-2B664EF7C4B6}" presName="level3hierChild" presStyleCnt="0"/>
      <dgm:spPr/>
    </dgm:pt>
  </dgm:ptLst>
  <dgm:cxnLst>
    <dgm:cxn modelId="{CD64D5AA-CEA0-47BE-BB5A-AD1B79A20B07}" type="presOf" srcId="{D38B83EC-A6E7-44F7-ABA8-B9E11EE4DBC8}" destId="{093FBCA5-50FB-427A-ACF6-1522A575D939}" srcOrd="0" destOrd="0" presId="urn:microsoft.com/office/officeart/2005/8/layout/hierarchy2"/>
    <dgm:cxn modelId="{5EFC477E-420F-411C-8DEA-B971CAC17097}" type="presOf" srcId="{D3BC8A43-E1D5-451C-BFC6-5AAB921829DB}" destId="{9B034338-3FB6-4090-947A-76EF0552BE13}" srcOrd="0" destOrd="0" presId="urn:microsoft.com/office/officeart/2005/8/layout/hierarchy2"/>
    <dgm:cxn modelId="{1E9AB22D-7B00-4668-9E4D-01853E3276BF}" type="presOf" srcId="{C39B2D20-2848-4BD5-B775-D7749E67D4EF}" destId="{FF125D59-038B-4D8D-BC56-D7FFCE5D1DD8}" srcOrd="1" destOrd="0" presId="urn:microsoft.com/office/officeart/2005/8/layout/hierarchy2"/>
    <dgm:cxn modelId="{52A61CFF-E148-4597-9C87-B39497769A48}" srcId="{4AEE0FD7-0399-43DB-8C77-63F3B8DEB34C}" destId="{5F033C29-FAD6-4871-8BDC-2B664EF7C4B6}" srcOrd="2" destOrd="0" parTransId="{2085F1FF-0888-41DE-AC2C-72B4060C71E2}" sibTransId="{9A11B8FE-2590-40F1-A91B-5B241D52B0B1}"/>
    <dgm:cxn modelId="{BD946D88-6F7C-44D9-8C52-40FBEFAE7038}" type="presOf" srcId="{1BF027DE-257E-4DA0-8F61-C9556429CBB9}" destId="{87931098-7EF0-4D74-B20D-9B028A5D7334}" srcOrd="0" destOrd="0" presId="urn:microsoft.com/office/officeart/2005/8/layout/hierarchy2"/>
    <dgm:cxn modelId="{438887B6-B2BD-4E4E-9BB1-918AD690773A}" type="presOf" srcId="{9B9B4BD6-ADC4-4F70-AC7D-9A70F08F1B51}" destId="{B3A61BC8-1D25-43D9-A52E-CBF3D105CAD4}" srcOrd="1" destOrd="0" presId="urn:microsoft.com/office/officeart/2005/8/layout/hierarchy2"/>
    <dgm:cxn modelId="{8B7F6739-7707-42FF-834F-9CFBEC65AAC4}" type="presOf" srcId="{FC553852-F992-4AB5-AE60-10DAA21805CC}" destId="{5D85CF5C-1DC9-4ED9-A266-A6F4DFDE3566}" srcOrd="0" destOrd="0" presId="urn:microsoft.com/office/officeart/2005/8/layout/hierarchy2"/>
    <dgm:cxn modelId="{4EF00BBA-4B92-41A2-A1C2-410639DABFA3}" srcId="{2E14FAC2-CCA9-4208-B59D-D6B106C3EBB5}" destId="{8BB4A8B6-C6E7-4A51-AD8A-9DA74EEB8415}" srcOrd="3" destOrd="0" parTransId="{0089C961-BA34-4296-85CF-0E448FCBFC4D}" sibTransId="{EF45F8E6-4337-41BA-B7D4-1761EA4D3F03}"/>
    <dgm:cxn modelId="{6B919005-3996-4123-8E6C-055AFDDB7266}" type="presOf" srcId="{5D365A58-24A6-48BA-9ECF-C27C6BB56287}" destId="{D4AD42FA-7AFB-44B8-A3C5-2476D1D282CB}" srcOrd="0" destOrd="0" presId="urn:microsoft.com/office/officeart/2005/8/layout/hierarchy2"/>
    <dgm:cxn modelId="{75993C6C-91C1-41EC-B587-DCB3836EADF4}" type="presOf" srcId="{CA8F824F-CA1E-465E-8FE9-A161F595B05E}" destId="{B9C38A76-21B8-4CD4-B23B-CED88EBA46EB}" srcOrd="0" destOrd="0" presId="urn:microsoft.com/office/officeart/2005/8/layout/hierarchy2"/>
    <dgm:cxn modelId="{E4C0155F-A72F-4694-AC7E-1FBC98E9D10E}" type="presOf" srcId="{1BF027DE-257E-4DA0-8F61-C9556429CBB9}" destId="{EAF78765-F6A2-4B09-919E-C0707EFAE7A9}" srcOrd="1" destOrd="0" presId="urn:microsoft.com/office/officeart/2005/8/layout/hierarchy2"/>
    <dgm:cxn modelId="{B1E8226B-0E40-42D3-A50F-B01EE19A75C1}" type="presOf" srcId="{D4E734D2-B8FA-4763-9BC6-8CC9E73EDC7E}" destId="{BBA8EA79-52DC-4E35-8C80-BB9C112CD3AD}" srcOrd="1" destOrd="0" presId="urn:microsoft.com/office/officeart/2005/8/layout/hierarchy2"/>
    <dgm:cxn modelId="{7DC40324-C5D3-423D-8CC3-2CAA9F6008C4}" type="presOf" srcId="{136787CB-F59B-4282-9926-68EF6F8C6BF1}" destId="{1C6EA895-1AFA-45D1-BB82-F3E2C9203888}" srcOrd="0" destOrd="0" presId="urn:microsoft.com/office/officeart/2005/8/layout/hierarchy2"/>
    <dgm:cxn modelId="{DAB0CFB7-15EE-49F8-A6BD-A8BCD7CF2837}" type="presOf" srcId="{154979EF-F07E-4693-AE18-BBD9471D5778}" destId="{6CFA8A30-8445-4ED7-AB68-E76F638B67DC}" srcOrd="1" destOrd="0" presId="urn:microsoft.com/office/officeart/2005/8/layout/hierarchy2"/>
    <dgm:cxn modelId="{5AA97DAB-E1B4-46EE-9BB2-CF4817DC612C}" srcId="{1F5B3A19-3B46-4058-8BDD-0E7458E33259}" destId="{5D365A58-24A6-48BA-9ECF-C27C6BB56287}" srcOrd="0" destOrd="0" parTransId="{C39B2D20-2848-4BD5-B775-D7749E67D4EF}" sibTransId="{80B89827-EC7A-40F2-B4A9-4FB1E6FB9690}"/>
    <dgm:cxn modelId="{A8380EB6-F2DA-4625-9902-F75D37AED509}" type="presOf" srcId="{A0F93D71-9516-4595-9D22-F27C185E28D8}" destId="{AF0C7B7E-E1A7-4AFE-AE0F-73FC14CBB85B}" srcOrd="1" destOrd="0" presId="urn:microsoft.com/office/officeart/2005/8/layout/hierarchy2"/>
    <dgm:cxn modelId="{D6AF7198-5F92-4E4F-BA99-CED5448BD00C}" type="presOf" srcId="{2085F1FF-0888-41DE-AC2C-72B4060C71E2}" destId="{1EBCC2EB-2E98-4F3F-982C-3BB25B92BB32}" srcOrd="0" destOrd="0" presId="urn:microsoft.com/office/officeart/2005/8/layout/hierarchy2"/>
    <dgm:cxn modelId="{8C26EC16-82A4-437B-A1B8-21CDB6F19A8A}" srcId="{4AEE0FD7-0399-43DB-8C77-63F3B8DEB34C}" destId="{E757201B-C742-497A-A064-2AF3D0615209}" srcOrd="1" destOrd="0" parTransId="{A0F93D71-9516-4595-9D22-F27C185E28D8}" sibTransId="{65199F5E-3490-4A67-B044-84BA1340BE40}"/>
    <dgm:cxn modelId="{15C91E77-A97B-443B-90C7-2E7C4F9612A0}" srcId="{1F5B3A19-3B46-4058-8BDD-0E7458E33259}" destId="{4AEE0FD7-0399-43DB-8C77-63F3B8DEB34C}" srcOrd="2" destOrd="0" parTransId="{D4E734D2-B8FA-4763-9BC6-8CC9E73EDC7E}" sibTransId="{938EB4C5-C427-4C32-A698-55B7166E8612}"/>
    <dgm:cxn modelId="{A3963532-E46F-41FA-A48F-E7299F3B80A8}" srcId="{4AEE0FD7-0399-43DB-8C77-63F3B8DEB34C}" destId="{3AECC63F-3BAB-483B-98E9-8C936F2A94E0}" srcOrd="0" destOrd="0" parTransId="{F7814720-725B-40B8-8A52-0F45CBD631AC}" sibTransId="{A47F3AC6-BAE2-41F5-B695-6E90E988B6AA}"/>
    <dgm:cxn modelId="{CFDDBFE8-74FE-4AC9-9387-111B76DED606}" type="presOf" srcId="{4AEE0FD7-0399-43DB-8C77-63F3B8DEB34C}" destId="{1B694AD9-90DA-4952-9E92-10BBC41829CF}" srcOrd="0" destOrd="0" presId="urn:microsoft.com/office/officeart/2005/8/layout/hierarchy2"/>
    <dgm:cxn modelId="{B77691D9-06A5-41BC-A6FE-8397AF1936E9}" type="presOf" srcId="{0089C961-BA34-4296-85CF-0E448FCBFC4D}" destId="{2B08E1A1-DBAF-4F4B-9DEF-0DE49F359005}" srcOrd="1" destOrd="0" presId="urn:microsoft.com/office/officeart/2005/8/layout/hierarchy2"/>
    <dgm:cxn modelId="{82BD0957-5835-4AA1-857A-B1EEA86F2F46}" srcId="{2E14FAC2-CCA9-4208-B59D-D6B106C3EBB5}" destId="{0AA1BF73-8A36-45A9-BB52-CE79523C923D}" srcOrd="2" destOrd="0" parTransId="{136787CB-F59B-4282-9926-68EF6F8C6BF1}" sibTransId="{681BA71C-079D-48D9-AE60-A318CD1C26AF}"/>
    <dgm:cxn modelId="{F8D8C1A0-12D6-4520-8BA7-C55DCC5258EC}" type="presOf" srcId="{43F4C325-4575-41CE-8BF5-1FB118CB4FAD}" destId="{EB078C19-20CF-44D9-B317-D5D6B7556A84}" srcOrd="0" destOrd="0" presId="urn:microsoft.com/office/officeart/2005/8/layout/hierarchy2"/>
    <dgm:cxn modelId="{86D54D9D-8F9F-4919-A754-09F4AE9BC603}" type="presOf" srcId="{136787CB-F59B-4282-9926-68EF6F8C6BF1}" destId="{E1A53B47-B597-4A70-A867-424B4968E177}" srcOrd="1" destOrd="0" presId="urn:microsoft.com/office/officeart/2005/8/layout/hierarchy2"/>
    <dgm:cxn modelId="{359C58B0-7A49-4B14-BAB9-D522680350C2}" type="presOf" srcId="{5DFE173D-445D-4245-9EF0-2B8560724B35}" destId="{FFAC9122-C01A-40BC-B260-F43EE52C7DB7}" srcOrd="0" destOrd="0" presId="urn:microsoft.com/office/officeart/2005/8/layout/hierarchy2"/>
    <dgm:cxn modelId="{9CCDE773-E66C-4932-8591-8A7D84E822B2}" type="presOf" srcId="{8BB4A8B6-C6E7-4A51-AD8A-9DA74EEB8415}" destId="{FDDB9459-3BBB-4F52-B572-190B83EE691C}" srcOrd="0" destOrd="0" presId="urn:microsoft.com/office/officeart/2005/8/layout/hierarchy2"/>
    <dgm:cxn modelId="{C3DA0DE4-6E2D-4E9A-8D41-558C68DDC975}" srcId="{1F5B3A19-3B46-4058-8BDD-0E7458E33259}" destId="{2E14FAC2-CCA9-4208-B59D-D6B106C3EBB5}" srcOrd="1" destOrd="0" parTransId="{5DFE173D-445D-4245-9EF0-2B8560724B35}" sibTransId="{4547778B-9192-4915-BF42-91825763FC9D}"/>
    <dgm:cxn modelId="{8BA34966-6ED8-493C-9F4C-F74E4F5C2874}" type="presOf" srcId="{E757201B-C742-497A-A064-2AF3D0615209}" destId="{256F0D42-B3BB-43FF-A668-09470C943358}" srcOrd="0" destOrd="0" presId="urn:microsoft.com/office/officeart/2005/8/layout/hierarchy2"/>
    <dgm:cxn modelId="{D1B58719-9349-4D1A-BBA1-41173968BB58}" srcId="{CA8F824F-CA1E-465E-8FE9-A161F595B05E}" destId="{1F5B3A19-3B46-4058-8BDD-0E7458E33259}" srcOrd="0" destOrd="0" parTransId="{4A471C78-59F4-4236-AF86-D7DF6D836F99}" sibTransId="{3E009C79-511D-42B4-B859-0482DFF7EC26}"/>
    <dgm:cxn modelId="{FD090470-EE50-4C97-936E-CEE512AA8E11}" type="presOf" srcId="{D3BC8A43-E1D5-451C-BFC6-5AAB921829DB}" destId="{AFC6D045-1D33-4D0A-916A-CBD2638A552C}" srcOrd="1" destOrd="0" presId="urn:microsoft.com/office/officeart/2005/8/layout/hierarchy2"/>
    <dgm:cxn modelId="{4ED9AFF1-6906-4DCE-BC38-F00AAFB18FDF}" type="presOf" srcId="{0089C961-BA34-4296-85CF-0E448FCBFC4D}" destId="{2A911505-E0A2-4F08-BE03-C86276232AC4}" srcOrd="0" destOrd="0" presId="urn:microsoft.com/office/officeart/2005/8/layout/hierarchy2"/>
    <dgm:cxn modelId="{1A34ECC4-A3EF-4021-B916-700FC9EFE4AA}" type="presOf" srcId="{D4E734D2-B8FA-4763-9BC6-8CC9E73EDC7E}" destId="{1A6DDE82-460B-46CE-B69A-6FE08525E44C}" srcOrd="0" destOrd="0" presId="urn:microsoft.com/office/officeart/2005/8/layout/hierarchy2"/>
    <dgm:cxn modelId="{115702FA-E300-44D4-944C-6C8DA9DB4F6E}" type="presOf" srcId="{5DFE173D-445D-4245-9EF0-2B8560724B35}" destId="{65F6A106-8E49-4091-849A-8DC6D634A156}" srcOrd="1" destOrd="0" presId="urn:microsoft.com/office/officeart/2005/8/layout/hierarchy2"/>
    <dgm:cxn modelId="{032A450C-BAAF-4785-B766-A9C4E9B9A6EB}" type="presOf" srcId="{2E14FAC2-CCA9-4208-B59D-D6B106C3EBB5}" destId="{DF9AF7DA-3773-4486-A954-33C1DF645D81}" srcOrd="0" destOrd="0" presId="urn:microsoft.com/office/officeart/2005/8/layout/hierarchy2"/>
    <dgm:cxn modelId="{198DE298-A5E4-460E-ACE1-B41A951F1FAE}" type="presOf" srcId="{F7814720-725B-40B8-8A52-0F45CBD631AC}" destId="{F291B3DA-E7A3-43DB-97F7-A4CE5B465BE8}" srcOrd="0" destOrd="0" presId="urn:microsoft.com/office/officeart/2005/8/layout/hierarchy2"/>
    <dgm:cxn modelId="{C557473C-A490-4329-8F6F-53CEE9CD6292}" srcId="{2E14FAC2-CCA9-4208-B59D-D6B106C3EBB5}" destId="{D38B83EC-A6E7-44F7-ABA8-B9E11EE4DBC8}" srcOrd="1" destOrd="0" parTransId="{D3BC8A43-E1D5-451C-BFC6-5AAB921829DB}" sibTransId="{9CA0C4B8-A8B1-42DC-8783-ED3BD72BB523}"/>
    <dgm:cxn modelId="{7FEE4B8D-0E0A-4D33-8481-B9B095614782}" type="presOf" srcId="{0AA1BF73-8A36-45A9-BB52-CE79523C923D}" destId="{9AABB7DA-0DA2-4E00-BB11-D522941F2548}" srcOrd="0" destOrd="0" presId="urn:microsoft.com/office/officeart/2005/8/layout/hierarchy2"/>
    <dgm:cxn modelId="{67B94E97-B95E-4A83-9790-3D6678B5697C}" type="presOf" srcId="{9B9B4BD6-ADC4-4F70-AC7D-9A70F08F1B51}" destId="{61C3B200-4A39-4437-BF13-F08EB6A1B4AB}" srcOrd="0" destOrd="0" presId="urn:microsoft.com/office/officeart/2005/8/layout/hierarchy2"/>
    <dgm:cxn modelId="{49B3F516-76BC-4D0C-9EEB-241A8E71C836}" type="presOf" srcId="{5F033C29-FAD6-4871-8BDC-2B664EF7C4B6}" destId="{6F4A5D67-66C9-446E-9F45-973C8963C0C6}" srcOrd="0" destOrd="0" presId="urn:microsoft.com/office/officeart/2005/8/layout/hierarchy2"/>
    <dgm:cxn modelId="{3F4BF8FA-83C0-4284-ABE0-E02DCD2FA086}" type="presOf" srcId="{F7814720-725B-40B8-8A52-0F45CBD631AC}" destId="{9FB4E9A5-1B5B-4CE3-90B5-8E0ADFDCFA21}" srcOrd="1" destOrd="0" presId="urn:microsoft.com/office/officeart/2005/8/layout/hierarchy2"/>
    <dgm:cxn modelId="{EF72819F-CE73-4FEE-BE95-210E794DE78A}" srcId="{5D365A58-24A6-48BA-9ECF-C27C6BB56287}" destId="{FC553852-F992-4AB5-AE60-10DAA21805CC}" srcOrd="1" destOrd="0" parTransId="{1BF027DE-257E-4DA0-8F61-C9556429CBB9}" sibTransId="{E39A1C85-C472-43F2-82B7-DFE1B698669A}"/>
    <dgm:cxn modelId="{6DFDD293-F8EB-43E9-9E1E-8DFE04E667C5}" type="presOf" srcId="{154979EF-F07E-4693-AE18-BBD9471D5778}" destId="{46D5230E-EE94-41D9-8B28-54068B930EB3}" srcOrd="0" destOrd="0" presId="urn:microsoft.com/office/officeart/2005/8/layout/hierarchy2"/>
    <dgm:cxn modelId="{4DB79CB4-93AA-4066-91EF-70957A057EBD}" srcId="{5D365A58-24A6-48BA-9ECF-C27C6BB56287}" destId="{403306D0-B732-41A6-9253-93553D6EFC27}" srcOrd="0" destOrd="0" parTransId="{9B9B4BD6-ADC4-4F70-AC7D-9A70F08F1B51}" sibTransId="{022EC112-8ABB-4AA2-B720-3714531C3CE2}"/>
    <dgm:cxn modelId="{34EDE3E9-2ED6-4349-9EA9-ADAD613E0CE2}" type="presOf" srcId="{403306D0-B732-41A6-9253-93553D6EFC27}" destId="{CDDB1496-C4ED-4336-8FA6-FD016B553A7A}" srcOrd="0" destOrd="0" presId="urn:microsoft.com/office/officeart/2005/8/layout/hierarchy2"/>
    <dgm:cxn modelId="{CB67ED7B-D9E5-494B-8D26-58EA145404F7}" type="presOf" srcId="{3AECC63F-3BAB-483B-98E9-8C936F2A94E0}" destId="{40A7143E-079D-4711-89F2-BBD7BE18577E}" srcOrd="0" destOrd="0" presId="urn:microsoft.com/office/officeart/2005/8/layout/hierarchy2"/>
    <dgm:cxn modelId="{1EA9A8AD-E24A-4F9D-A70D-7F2C53B25072}" type="presOf" srcId="{C39B2D20-2848-4BD5-B775-D7749E67D4EF}" destId="{018E6C1E-5432-432A-8DA4-EB4060770FAA}" srcOrd="0" destOrd="0" presId="urn:microsoft.com/office/officeart/2005/8/layout/hierarchy2"/>
    <dgm:cxn modelId="{6C139940-664B-48A2-86D7-6E5F79BD1163}" srcId="{2E14FAC2-CCA9-4208-B59D-D6B106C3EBB5}" destId="{43F4C325-4575-41CE-8BF5-1FB118CB4FAD}" srcOrd="0" destOrd="0" parTransId="{154979EF-F07E-4693-AE18-BBD9471D5778}" sibTransId="{137685B4-1F9F-444B-BE37-2C0A8BEE9296}"/>
    <dgm:cxn modelId="{F0C5B1FC-A4B2-405B-AD02-D933846BAAC7}" type="presOf" srcId="{A0F93D71-9516-4595-9D22-F27C185E28D8}" destId="{DF47CE46-CBF0-4041-9AA1-7E27C8300793}" srcOrd="0" destOrd="0" presId="urn:microsoft.com/office/officeart/2005/8/layout/hierarchy2"/>
    <dgm:cxn modelId="{681C0435-B643-4E38-8DB1-267F79C4F1DF}" type="presOf" srcId="{2085F1FF-0888-41DE-AC2C-72B4060C71E2}" destId="{CCC42101-3348-460F-B826-3D99B3247273}" srcOrd="1" destOrd="0" presId="urn:microsoft.com/office/officeart/2005/8/layout/hierarchy2"/>
    <dgm:cxn modelId="{206ABB95-835E-4AE7-8255-FA0A770B49DA}" type="presOf" srcId="{1F5B3A19-3B46-4058-8BDD-0E7458E33259}" destId="{39F7C17E-1227-4FF2-9618-35737F4E3885}" srcOrd="0" destOrd="0" presId="urn:microsoft.com/office/officeart/2005/8/layout/hierarchy2"/>
    <dgm:cxn modelId="{DF06CA80-1B6C-480B-968C-12144235D8B8}" type="presParOf" srcId="{B9C38A76-21B8-4CD4-B23B-CED88EBA46EB}" destId="{69CE8D15-68A8-483E-AFE7-F7975D372EC1}" srcOrd="0" destOrd="0" presId="urn:microsoft.com/office/officeart/2005/8/layout/hierarchy2"/>
    <dgm:cxn modelId="{B6D47502-E3F3-4231-81E7-5A87FFCF2AF3}" type="presParOf" srcId="{69CE8D15-68A8-483E-AFE7-F7975D372EC1}" destId="{39F7C17E-1227-4FF2-9618-35737F4E3885}" srcOrd="0" destOrd="0" presId="urn:microsoft.com/office/officeart/2005/8/layout/hierarchy2"/>
    <dgm:cxn modelId="{576463BC-5134-47A2-B278-04A7A34A2EFB}" type="presParOf" srcId="{69CE8D15-68A8-483E-AFE7-F7975D372EC1}" destId="{6597E8AE-2169-4189-AA76-67EDBC5E0F4C}" srcOrd="1" destOrd="0" presId="urn:microsoft.com/office/officeart/2005/8/layout/hierarchy2"/>
    <dgm:cxn modelId="{A5276956-B751-452E-801A-0824E3914BD6}" type="presParOf" srcId="{6597E8AE-2169-4189-AA76-67EDBC5E0F4C}" destId="{018E6C1E-5432-432A-8DA4-EB4060770FAA}" srcOrd="0" destOrd="0" presId="urn:microsoft.com/office/officeart/2005/8/layout/hierarchy2"/>
    <dgm:cxn modelId="{DAA15B5A-CD0E-4723-902F-E56448AEBD37}" type="presParOf" srcId="{018E6C1E-5432-432A-8DA4-EB4060770FAA}" destId="{FF125D59-038B-4D8D-BC56-D7FFCE5D1DD8}" srcOrd="0" destOrd="0" presId="urn:microsoft.com/office/officeart/2005/8/layout/hierarchy2"/>
    <dgm:cxn modelId="{89FFB985-2494-4861-AD1F-2C88B9292B0A}" type="presParOf" srcId="{6597E8AE-2169-4189-AA76-67EDBC5E0F4C}" destId="{BD8944B7-10CC-40FF-8BA4-6949277A5146}" srcOrd="1" destOrd="0" presId="urn:microsoft.com/office/officeart/2005/8/layout/hierarchy2"/>
    <dgm:cxn modelId="{8965E483-5CA9-479B-9E39-D5308CB08A86}" type="presParOf" srcId="{BD8944B7-10CC-40FF-8BA4-6949277A5146}" destId="{D4AD42FA-7AFB-44B8-A3C5-2476D1D282CB}" srcOrd="0" destOrd="0" presId="urn:microsoft.com/office/officeart/2005/8/layout/hierarchy2"/>
    <dgm:cxn modelId="{E458714C-C02E-4883-89B0-0F15BEF25BA3}" type="presParOf" srcId="{BD8944B7-10CC-40FF-8BA4-6949277A5146}" destId="{EDFC3030-B5BF-4B37-B76A-8DAEC4081B55}" srcOrd="1" destOrd="0" presId="urn:microsoft.com/office/officeart/2005/8/layout/hierarchy2"/>
    <dgm:cxn modelId="{472882AF-F509-40C9-9CBD-D4DACA40817B}" type="presParOf" srcId="{EDFC3030-B5BF-4B37-B76A-8DAEC4081B55}" destId="{61C3B200-4A39-4437-BF13-F08EB6A1B4AB}" srcOrd="0" destOrd="0" presId="urn:microsoft.com/office/officeart/2005/8/layout/hierarchy2"/>
    <dgm:cxn modelId="{212CCFFF-B126-4FBB-8DC5-65E0A3791980}" type="presParOf" srcId="{61C3B200-4A39-4437-BF13-F08EB6A1B4AB}" destId="{B3A61BC8-1D25-43D9-A52E-CBF3D105CAD4}" srcOrd="0" destOrd="0" presId="urn:microsoft.com/office/officeart/2005/8/layout/hierarchy2"/>
    <dgm:cxn modelId="{26A97A47-1343-4598-9EE7-3EB40AB284EA}" type="presParOf" srcId="{EDFC3030-B5BF-4B37-B76A-8DAEC4081B55}" destId="{D476C69B-E985-4C67-9329-A3CE61120AF3}" srcOrd="1" destOrd="0" presId="urn:microsoft.com/office/officeart/2005/8/layout/hierarchy2"/>
    <dgm:cxn modelId="{052AA9A4-321C-4A76-9DA5-B334D58121EF}" type="presParOf" srcId="{D476C69B-E985-4C67-9329-A3CE61120AF3}" destId="{CDDB1496-C4ED-4336-8FA6-FD016B553A7A}" srcOrd="0" destOrd="0" presId="urn:microsoft.com/office/officeart/2005/8/layout/hierarchy2"/>
    <dgm:cxn modelId="{A3A2DBCF-0B8F-40E1-9E97-F08AC4EC5534}" type="presParOf" srcId="{D476C69B-E985-4C67-9329-A3CE61120AF3}" destId="{529B03B6-4119-4C8F-989C-7BEFE79AB73C}" srcOrd="1" destOrd="0" presId="urn:microsoft.com/office/officeart/2005/8/layout/hierarchy2"/>
    <dgm:cxn modelId="{6E483DE1-DFBE-4819-84F7-A9F861F5ED9A}" type="presParOf" srcId="{EDFC3030-B5BF-4B37-B76A-8DAEC4081B55}" destId="{87931098-7EF0-4D74-B20D-9B028A5D7334}" srcOrd="2" destOrd="0" presId="urn:microsoft.com/office/officeart/2005/8/layout/hierarchy2"/>
    <dgm:cxn modelId="{67025C2C-D679-4DBF-A3C9-3E09BFE909DD}" type="presParOf" srcId="{87931098-7EF0-4D74-B20D-9B028A5D7334}" destId="{EAF78765-F6A2-4B09-919E-C0707EFAE7A9}" srcOrd="0" destOrd="0" presId="urn:microsoft.com/office/officeart/2005/8/layout/hierarchy2"/>
    <dgm:cxn modelId="{2157DD5C-0E5B-4AA8-8C9C-C6E40877ADB1}" type="presParOf" srcId="{EDFC3030-B5BF-4B37-B76A-8DAEC4081B55}" destId="{13D1CDF8-3B54-40FF-9BD3-8FDA6DA93871}" srcOrd="3" destOrd="0" presId="urn:microsoft.com/office/officeart/2005/8/layout/hierarchy2"/>
    <dgm:cxn modelId="{AD835BA4-AF02-4EA2-8563-FBD1005CC23B}" type="presParOf" srcId="{13D1CDF8-3B54-40FF-9BD3-8FDA6DA93871}" destId="{5D85CF5C-1DC9-4ED9-A266-A6F4DFDE3566}" srcOrd="0" destOrd="0" presId="urn:microsoft.com/office/officeart/2005/8/layout/hierarchy2"/>
    <dgm:cxn modelId="{1E01C137-59AC-48BE-B1C7-6AA95FD90DA3}" type="presParOf" srcId="{13D1CDF8-3B54-40FF-9BD3-8FDA6DA93871}" destId="{68CEA8F8-6BAA-4BE7-93D6-21EA85456068}" srcOrd="1" destOrd="0" presId="urn:microsoft.com/office/officeart/2005/8/layout/hierarchy2"/>
    <dgm:cxn modelId="{6DD7D2D5-A6EE-4876-BA5B-AB05F4571187}" type="presParOf" srcId="{6597E8AE-2169-4189-AA76-67EDBC5E0F4C}" destId="{FFAC9122-C01A-40BC-B260-F43EE52C7DB7}" srcOrd="2" destOrd="0" presId="urn:microsoft.com/office/officeart/2005/8/layout/hierarchy2"/>
    <dgm:cxn modelId="{CD94C678-E688-456C-A4E1-5C7D7593E09F}" type="presParOf" srcId="{FFAC9122-C01A-40BC-B260-F43EE52C7DB7}" destId="{65F6A106-8E49-4091-849A-8DC6D634A156}" srcOrd="0" destOrd="0" presId="urn:microsoft.com/office/officeart/2005/8/layout/hierarchy2"/>
    <dgm:cxn modelId="{ED8AFB83-799E-4BC3-86CA-B7639C79BE6E}" type="presParOf" srcId="{6597E8AE-2169-4189-AA76-67EDBC5E0F4C}" destId="{0EFDEB95-92F2-45E8-B166-DEA331FEBF84}" srcOrd="3" destOrd="0" presId="urn:microsoft.com/office/officeart/2005/8/layout/hierarchy2"/>
    <dgm:cxn modelId="{4B06CC8F-0191-4388-B687-2F0837A4E357}" type="presParOf" srcId="{0EFDEB95-92F2-45E8-B166-DEA331FEBF84}" destId="{DF9AF7DA-3773-4486-A954-33C1DF645D81}" srcOrd="0" destOrd="0" presId="urn:microsoft.com/office/officeart/2005/8/layout/hierarchy2"/>
    <dgm:cxn modelId="{B03E982D-9467-4FA3-8D9A-BC1CAE152CA1}" type="presParOf" srcId="{0EFDEB95-92F2-45E8-B166-DEA331FEBF84}" destId="{0101F83D-FE70-4B00-8616-171CD2AB36FE}" srcOrd="1" destOrd="0" presId="urn:microsoft.com/office/officeart/2005/8/layout/hierarchy2"/>
    <dgm:cxn modelId="{3EB878F8-D25B-461C-8682-5626C5CB1E6A}" type="presParOf" srcId="{0101F83D-FE70-4B00-8616-171CD2AB36FE}" destId="{46D5230E-EE94-41D9-8B28-54068B930EB3}" srcOrd="0" destOrd="0" presId="urn:microsoft.com/office/officeart/2005/8/layout/hierarchy2"/>
    <dgm:cxn modelId="{91D9C5A4-AF99-47E7-A0F1-6CAEF4955CB3}" type="presParOf" srcId="{46D5230E-EE94-41D9-8B28-54068B930EB3}" destId="{6CFA8A30-8445-4ED7-AB68-E76F638B67DC}" srcOrd="0" destOrd="0" presId="urn:microsoft.com/office/officeart/2005/8/layout/hierarchy2"/>
    <dgm:cxn modelId="{A5908863-0773-45A6-A7F0-74E6B2669A82}" type="presParOf" srcId="{0101F83D-FE70-4B00-8616-171CD2AB36FE}" destId="{8FA0EE98-6238-4F25-9A6A-541185CDD9B3}" srcOrd="1" destOrd="0" presId="urn:microsoft.com/office/officeart/2005/8/layout/hierarchy2"/>
    <dgm:cxn modelId="{1B40A592-BF7F-4178-9651-20C504DE29F9}" type="presParOf" srcId="{8FA0EE98-6238-4F25-9A6A-541185CDD9B3}" destId="{EB078C19-20CF-44D9-B317-D5D6B7556A84}" srcOrd="0" destOrd="0" presId="urn:microsoft.com/office/officeart/2005/8/layout/hierarchy2"/>
    <dgm:cxn modelId="{618BB413-6AB2-454A-9325-6BFB19D16A12}" type="presParOf" srcId="{8FA0EE98-6238-4F25-9A6A-541185CDD9B3}" destId="{EA145785-EAA6-4CB5-9684-EA9DF46DDB2C}" srcOrd="1" destOrd="0" presId="urn:microsoft.com/office/officeart/2005/8/layout/hierarchy2"/>
    <dgm:cxn modelId="{0F05C39B-3B7F-4E64-AA6A-1638B07E1C86}" type="presParOf" srcId="{0101F83D-FE70-4B00-8616-171CD2AB36FE}" destId="{9B034338-3FB6-4090-947A-76EF0552BE13}" srcOrd="2" destOrd="0" presId="urn:microsoft.com/office/officeart/2005/8/layout/hierarchy2"/>
    <dgm:cxn modelId="{AA4C863C-1020-4575-8695-42801C895C76}" type="presParOf" srcId="{9B034338-3FB6-4090-947A-76EF0552BE13}" destId="{AFC6D045-1D33-4D0A-916A-CBD2638A552C}" srcOrd="0" destOrd="0" presId="urn:microsoft.com/office/officeart/2005/8/layout/hierarchy2"/>
    <dgm:cxn modelId="{CF40E789-077A-4C8A-887D-4CDB1CFAAAC5}" type="presParOf" srcId="{0101F83D-FE70-4B00-8616-171CD2AB36FE}" destId="{DDF4A11A-1DA0-4C8E-A400-A0D480D26B69}" srcOrd="3" destOrd="0" presId="urn:microsoft.com/office/officeart/2005/8/layout/hierarchy2"/>
    <dgm:cxn modelId="{A4538392-FB48-4E0A-98E2-E8B19F37EC58}" type="presParOf" srcId="{DDF4A11A-1DA0-4C8E-A400-A0D480D26B69}" destId="{093FBCA5-50FB-427A-ACF6-1522A575D939}" srcOrd="0" destOrd="0" presId="urn:microsoft.com/office/officeart/2005/8/layout/hierarchy2"/>
    <dgm:cxn modelId="{8C5C3748-26DB-4C32-A783-236AFDAD6849}" type="presParOf" srcId="{DDF4A11A-1DA0-4C8E-A400-A0D480D26B69}" destId="{A04CE250-09B3-401B-93A9-4FB3A82A8AB6}" srcOrd="1" destOrd="0" presId="urn:microsoft.com/office/officeart/2005/8/layout/hierarchy2"/>
    <dgm:cxn modelId="{B7895DC4-3EE9-4FD0-9206-793F51385C72}" type="presParOf" srcId="{0101F83D-FE70-4B00-8616-171CD2AB36FE}" destId="{1C6EA895-1AFA-45D1-BB82-F3E2C9203888}" srcOrd="4" destOrd="0" presId="urn:microsoft.com/office/officeart/2005/8/layout/hierarchy2"/>
    <dgm:cxn modelId="{03E87D32-AAE1-4FF5-A3E5-D1EE3684B1C0}" type="presParOf" srcId="{1C6EA895-1AFA-45D1-BB82-F3E2C9203888}" destId="{E1A53B47-B597-4A70-A867-424B4968E177}" srcOrd="0" destOrd="0" presId="urn:microsoft.com/office/officeart/2005/8/layout/hierarchy2"/>
    <dgm:cxn modelId="{BA347B97-FECD-4B6A-A163-9EF52553FFAD}" type="presParOf" srcId="{0101F83D-FE70-4B00-8616-171CD2AB36FE}" destId="{001EEE79-41E2-460A-9B63-B7E133272FC7}" srcOrd="5" destOrd="0" presId="urn:microsoft.com/office/officeart/2005/8/layout/hierarchy2"/>
    <dgm:cxn modelId="{4C1572D8-A9EC-4A8C-BA18-55E79639D619}" type="presParOf" srcId="{001EEE79-41E2-460A-9B63-B7E133272FC7}" destId="{9AABB7DA-0DA2-4E00-BB11-D522941F2548}" srcOrd="0" destOrd="0" presId="urn:microsoft.com/office/officeart/2005/8/layout/hierarchy2"/>
    <dgm:cxn modelId="{031D1A51-4AE5-4327-8313-E2BEBCF4FBC0}" type="presParOf" srcId="{001EEE79-41E2-460A-9B63-B7E133272FC7}" destId="{E0691142-D8CB-4129-8ABF-3D815B6E4740}" srcOrd="1" destOrd="0" presId="urn:microsoft.com/office/officeart/2005/8/layout/hierarchy2"/>
    <dgm:cxn modelId="{AB7B50B4-196C-4A07-A5B6-7B3F1C76FF96}" type="presParOf" srcId="{0101F83D-FE70-4B00-8616-171CD2AB36FE}" destId="{2A911505-E0A2-4F08-BE03-C86276232AC4}" srcOrd="6" destOrd="0" presId="urn:microsoft.com/office/officeart/2005/8/layout/hierarchy2"/>
    <dgm:cxn modelId="{F386ECBF-9DE4-440B-896C-C8319B25C0B0}" type="presParOf" srcId="{2A911505-E0A2-4F08-BE03-C86276232AC4}" destId="{2B08E1A1-DBAF-4F4B-9DEF-0DE49F359005}" srcOrd="0" destOrd="0" presId="urn:microsoft.com/office/officeart/2005/8/layout/hierarchy2"/>
    <dgm:cxn modelId="{5FA60785-05EC-4A78-B9DA-A2FCA66E2F60}" type="presParOf" srcId="{0101F83D-FE70-4B00-8616-171CD2AB36FE}" destId="{1C2B52FD-894C-44CA-A795-83A7A907E61A}" srcOrd="7" destOrd="0" presId="urn:microsoft.com/office/officeart/2005/8/layout/hierarchy2"/>
    <dgm:cxn modelId="{7299126C-33CA-4685-9EB6-9057E1BE7FA5}" type="presParOf" srcId="{1C2B52FD-894C-44CA-A795-83A7A907E61A}" destId="{FDDB9459-3BBB-4F52-B572-190B83EE691C}" srcOrd="0" destOrd="0" presId="urn:microsoft.com/office/officeart/2005/8/layout/hierarchy2"/>
    <dgm:cxn modelId="{0D5F3EFD-2F08-4637-96FE-D18D7AC2A5D9}" type="presParOf" srcId="{1C2B52FD-894C-44CA-A795-83A7A907E61A}" destId="{3B3F1384-0E45-447B-8B9B-B0CA12B00016}" srcOrd="1" destOrd="0" presId="urn:microsoft.com/office/officeart/2005/8/layout/hierarchy2"/>
    <dgm:cxn modelId="{D0152941-115E-46BB-A2E1-F563CF56AE50}" type="presParOf" srcId="{6597E8AE-2169-4189-AA76-67EDBC5E0F4C}" destId="{1A6DDE82-460B-46CE-B69A-6FE08525E44C}" srcOrd="4" destOrd="0" presId="urn:microsoft.com/office/officeart/2005/8/layout/hierarchy2"/>
    <dgm:cxn modelId="{E71135A3-C733-491B-8304-8ED938BFB32F}" type="presParOf" srcId="{1A6DDE82-460B-46CE-B69A-6FE08525E44C}" destId="{BBA8EA79-52DC-4E35-8C80-BB9C112CD3AD}" srcOrd="0" destOrd="0" presId="urn:microsoft.com/office/officeart/2005/8/layout/hierarchy2"/>
    <dgm:cxn modelId="{176127A5-7978-4C6B-B99A-5F4878A02BD9}" type="presParOf" srcId="{6597E8AE-2169-4189-AA76-67EDBC5E0F4C}" destId="{A9DA8426-092B-47AD-83C4-83F2CF2B54B7}" srcOrd="5" destOrd="0" presId="urn:microsoft.com/office/officeart/2005/8/layout/hierarchy2"/>
    <dgm:cxn modelId="{A566E903-DC69-4B01-A253-DC79CE0A8A76}" type="presParOf" srcId="{A9DA8426-092B-47AD-83C4-83F2CF2B54B7}" destId="{1B694AD9-90DA-4952-9E92-10BBC41829CF}" srcOrd="0" destOrd="0" presId="urn:microsoft.com/office/officeart/2005/8/layout/hierarchy2"/>
    <dgm:cxn modelId="{6558F546-AFD3-4927-87D3-40EFA49BF5E5}" type="presParOf" srcId="{A9DA8426-092B-47AD-83C4-83F2CF2B54B7}" destId="{3BCA5766-B5C7-41B4-85E4-4ADC88867DB9}" srcOrd="1" destOrd="0" presId="urn:microsoft.com/office/officeart/2005/8/layout/hierarchy2"/>
    <dgm:cxn modelId="{8FCB4F98-2B80-4879-B223-C2DDA8338932}" type="presParOf" srcId="{3BCA5766-B5C7-41B4-85E4-4ADC88867DB9}" destId="{F291B3DA-E7A3-43DB-97F7-A4CE5B465BE8}" srcOrd="0" destOrd="0" presId="urn:microsoft.com/office/officeart/2005/8/layout/hierarchy2"/>
    <dgm:cxn modelId="{688295E5-3F2D-4C01-AD37-64B1C0BFCAA3}" type="presParOf" srcId="{F291B3DA-E7A3-43DB-97F7-A4CE5B465BE8}" destId="{9FB4E9A5-1B5B-4CE3-90B5-8E0ADFDCFA21}" srcOrd="0" destOrd="0" presId="urn:microsoft.com/office/officeart/2005/8/layout/hierarchy2"/>
    <dgm:cxn modelId="{5B877A6F-86BA-40A7-9044-471836724BC1}" type="presParOf" srcId="{3BCA5766-B5C7-41B4-85E4-4ADC88867DB9}" destId="{D41C8EEE-793C-4AD4-A8EB-95E978EC6E3E}" srcOrd="1" destOrd="0" presId="urn:microsoft.com/office/officeart/2005/8/layout/hierarchy2"/>
    <dgm:cxn modelId="{780DE1BA-D4B3-4DFB-8A74-714A111CDF5D}" type="presParOf" srcId="{D41C8EEE-793C-4AD4-A8EB-95E978EC6E3E}" destId="{40A7143E-079D-4711-89F2-BBD7BE18577E}" srcOrd="0" destOrd="0" presId="urn:microsoft.com/office/officeart/2005/8/layout/hierarchy2"/>
    <dgm:cxn modelId="{A18F2153-71AF-4206-805A-9578A5735738}" type="presParOf" srcId="{D41C8EEE-793C-4AD4-A8EB-95E978EC6E3E}" destId="{63979480-914A-4476-B6BC-F94B67479E5D}" srcOrd="1" destOrd="0" presId="urn:microsoft.com/office/officeart/2005/8/layout/hierarchy2"/>
    <dgm:cxn modelId="{1EB90DD7-E2EF-4BD2-88C2-B19F0FC932C8}" type="presParOf" srcId="{3BCA5766-B5C7-41B4-85E4-4ADC88867DB9}" destId="{DF47CE46-CBF0-4041-9AA1-7E27C8300793}" srcOrd="2" destOrd="0" presId="urn:microsoft.com/office/officeart/2005/8/layout/hierarchy2"/>
    <dgm:cxn modelId="{3425F5BB-67CF-49AD-98AB-973CDE6D8EC7}" type="presParOf" srcId="{DF47CE46-CBF0-4041-9AA1-7E27C8300793}" destId="{AF0C7B7E-E1A7-4AFE-AE0F-73FC14CBB85B}" srcOrd="0" destOrd="0" presId="urn:microsoft.com/office/officeart/2005/8/layout/hierarchy2"/>
    <dgm:cxn modelId="{FC8903DD-2A26-4F32-B6F8-31A8593EDC2E}" type="presParOf" srcId="{3BCA5766-B5C7-41B4-85E4-4ADC88867DB9}" destId="{DED43D21-50B0-40DE-AB51-CA3CB086D459}" srcOrd="3" destOrd="0" presId="urn:microsoft.com/office/officeart/2005/8/layout/hierarchy2"/>
    <dgm:cxn modelId="{538A9C8D-EE3A-4859-93F1-B8A7715656D5}" type="presParOf" srcId="{DED43D21-50B0-40DE-AB51-CA3CB086D459}" destId="{256F0D42-B3BB-43FF-A668-09470C943358}" srcOrd="0" destOrd="0" presId="urn:microsoft.com/office/officeart/2005/8/layout/hierarchy2"/>
    <dgm:cxn modelId="{38044C83-6DF1-4B01-922D-C59A4426A0F4}" type="presParOf" srcId="{DED43D21-50B0-40DE-AB51-CA3CB086D459}" destId="{5F1E3646-0B41-4BBA-9510-2848181F32AD}" srcOrd="1" destOrd="0" presId="urn:microsoft.com/office/officeart/2005/8/layout/hierarchy2"/>
    <dgm:cxn modelId="{DC85E9AB-765B-4008-9A8B-07BFAEB174FC}" type="presParOf" srcId="{3BCA5766-B5C7-41B4-85E4-4ADC88867DB9}" destId="{1EBCC2EB-2E98-4F3F-982C-3BB25B92BB32}" srcOrd="4" destOrd="0" presId="urn:microsoft.com/office/officeart/2005/8/layout/hierarchy2"/>
    <dgm:cxn modelId="{6485CD8D-4387-4557-A3DB-16CD275FBE14}" type="presParOf" srcId="{1EBCC2EB-2E98-4F3F-982C-3BB25B92BB32}" destId="{CCC42101-3348-460F-B826-3D99B3247273}" srcOrd="0" destOrd="0" presId="urn:microsoft.com/office/officeart/2005/8/layout/hierarchy2"/>
    <dgm:cxn modelId="{A2B4DAD2-7F5D-4B33-A3F9-0BF5D86F5D7B}" type="presParOf" srcId="{3BCA5766-B5C7-41B4-85E4-4ADC88867DB9}" destId="{6FA150C2-8CDF-48A6-8DBB-DFF52AC2B74F}" srcOrd="5" destOrd="0" presId="urn:microsoft.com/office/officeart/2005/8/layout/hierarchy2"/>
    <dgm:cxn modelId="{2B2C0728-4BE3-499D-9E1B-369AFA33D747}" type="presParOf" srcId="{6FA150C2-8CDF-48A6-8DBB-DFF52AC2B74F}" destId="{6F4A5D67-66C9-446E-9F45-973C8963C0C6}" srcOrd="0" destOrd="0" presId="urn:microsoft.com/office/officeart/2005/8/layout/hierarchy2"/>
    <dgm:cxn modelId="{64E0E53E-4C73-40E7-B60A-0FB86B1B9E5D}" type="presParOf" srcId="{6FA150C2-8CDF-48A6-8DBB-DFF52AC2B74F}" destId="{54C1BC06-5A79-4E79-9EDD-951B5943FC83}" srcOrd="1" destOrd="0" presId="urn:microsoft.com/office/officeart/2005/8/layout/hierarchy2"/>
  </dgm:cxnLst>
  <dgm:bg/>
  <dgm:whole/>
</dgm:dataModel>
</file>

<file path=ppt/diagrams/data4.xml><?xml version="1.0" encoding="utf-8"?>
<dgm:dataModel xmlns:dgm="http://schemas.openxmlformats.org/drawingml/2006/diagram" xmlns:a="http://schemas.openxmlformats.org/drawingml/2006/main">
  <dgm:ptLst>
    <dgm:pt modelId="{CA8F824F-CA1E-465E-8FE9-A161F595B05E}" type="doc">
      <dgm:prSet loTypeId="urn:microsoft.com/office/officeart/2005/8/layout/hierarchy2" loCatId="hierarchy" qsTypeId="urn:microsoft.com/office/officeart/2005/8/quickstyle/3d1" qsCatId="3D" csTypeId="urn:microsoft.com/office/officeart/2005/8/colors/colorful3" csCatId="colorful" phldr="1"/>
      <dgm:spPr/>
      <dgm:t>
        <a:bodyPr/>
        <a:lstStyle/>
        <a:p>
          <a:endParaRPr lang="en-US"/>
        </a:p>
      </dgm:t>
    </dgm:pt>
    <dgm:pt modelId="{1F5B3A19-3B46-4058-8BDD-0E7458E33259}">
      <dgm:prSet phldrT="[Text]" custT="1"/>
      <dgm:spPr>
        <a:solidFill>
          <a:srgbClr val="B80000"/>
        </a:solidFill>
      </dgm:spPr>
      <dgm:t>
        <a:bodyPr/>
        <a:lstStyle/>
        <a:p>
          <a:r>
            <a:rPr lang="fa-IR" sz="1400" dirty="0" smtClean="0">
              <a:cs typeface="B Nazanin" pitchFamily="2" charset="-78"/>
            </a:rPr>
            <a:t>کودک</a:t>
          </a:r>
          <a:r>
            <a:rPr lang="en-US" sz="1400" dirty="0" smtClean="0">
              <a:cs typeface="B Nazanin" pitchFamily="2" charset="-78"/>
            </a:rPr>
            <a:t> </a:t>
          </a:r>
          <a:endParaRPr lang="en-US" sz="1400" dirty="0">
            <a:cs typeface="B Nazanin" pitchFamily="2" charset="-78"/>
          </a:endParaRPr>
        </a:p>
      </dgm:t>
    </dgm:pt>
    <dgm:pt modelId="{4A471C78-59F4-4236-AF86-D7DF6D836F99}" type="parTrans" cxnId="{D1B58719-9349-4D1A-BBA1-41173968BB58}">
      <dgm:prSet/>
      <dgm:spPr/>
      <dgm:t>
        <a:bodyPr/>
        <a:lstStyle/>
        <a:p>
          <a:endParaRPr lang="en-US"/>
        </a:p>
      </dgm:t>
    </dgm:pt>
    <dgm:pt modelId="{3E009C79-511D-42B4-B859-0482DFF7EC26}" type="sibTrans" cxnId="{D1B58719-9349-4D1A-BBA1-41173968BB58}">
      <dgm:prSet/>
      <dgm:spPr/>
      <dgm:t>
        <a:bodyPr/>
        <a:lstStyle/>
        <a:p>
          <a:endParaRPr lang="en-US"/>
        </a:p>
      </dgm:t>
    </dgm:pt>
    <dgm:pt modelId="{8EC98042-07A4-4023-A586-56B6FECF6CDC}">
      <dgm:prSet phldrT="[Text]" custT="1"/>
      <dgm:spPr/>
      <dgm:t>
        <a:bodyPr/>
        <a:lstStyle/>
        <a:p>
          <a:r>
            <a:rPr lang="fa-IR" sz="1400" dirty="0" smtClean="0">
              <a:cs typeface="B Nazanin" pitchFamily="2" charset="-78"/>
            </a:rPr>
            <a:t>بچه</a:t>
          </a:r>
          <a:endParaRPr lang="en-US" sz="1400" dirty="0">
            <a:cs typeface="B Nazanin" pitchFamily="2" charset="-78"/>
          </a:endParaRPr>
        </a:p>
      </dgm:t>
    </dgm:pt>
    <dgm:pt modelId="{AAB725BE-E5D6-442D-B00C-99D1BC0C18CF}" type="parTrans" cxnId="{153B1E4F-30B5-46D5-A9CA-E06F78213D27}">
      <dgm:prSet/>
      <dgm:spPr/>
      <dgm:t>
        <a:bodyPr/>
        <a:lstStyle/>
        <a:p>
          <a:endParaRPr lang="en-US"/>
        </a:p>
      </dgm:t>
    </dgm:pt>
    <dgm:pt modelId="{43772757-1409-4B35-AF6E-6BB5950A5C8B}" type="sibTrans" cxnId="{153B1E4F-30B5-46D5-A9CA-E06F78213D27}">
      <dgm:prSet/>
      <dgm:spPr/>
      <dgm:t>
        <a:bodyPr/>
        <a:lstStyle/>
        <a:p>
          <a:endParaRPr lang="en-US"/>
        </a:p>
      </dgm:t>
    </dgm:pt>
    <dgm:pt modelId="{4AEE0FD7-0399-43DB-8C77-63F3B8DEB34C}">
      <dgm:prSet phldrT="[Text]" custT="1"/>
      <dgm:spPr/>
      <dgm:t>
        <a:bodyPr/>
        <a:lstStyle/>
        <a:p>
          <a:r>
            <a:rPr lang="fa-IR" sz="1400" dirty="0" smtClean="0">
              <a:cs typeface="B Nazanin" pitchFamily="2" charset="-78"/>
            </a:rPr>
            <a:t>دختر</a:t>
          </a:r>
          <a:endParaRPr lang="en-US" sz="1400" dirty="0">
            <a:cs typeface="B Nazanin" pitchFamily="2" charset="-78"/>
          </a:endParaRPr>
        </a:p>
      </dgm:t>
    </dgm:pt>
    <dgm:pt modelId="{D4E734D2-B8FA-4763-9BC6-8CC9E73EDC7E}" type="parTrans" cxnId="{15C91E77-A97B-443B-90C7-2E7C4F9612A0}">
      <dgm:prSet/>
      <dgm:spPr/>
      <dgm:t>
        <a:bodyPr/>
        <a:lstStyle/>
        <a:p>
          <a:endParaRPr lang="en-US"/>
        </a:p>
      </dgm:t>
    </dgm:pt>
    <dgm:pt modelId="{938EB4C5-C427-4C32-A698-55B7166E8612}" type="sibTrans" cxnId="{15C91E77-A97B-443B-90C7-2E7C4F9612A0}">
      <dgm:prSet/>
      <dgm:spPr/>
      <dgm:t>
        <a:bodyPr/>
        <a:lstStyle/>
        <a:p>
          <a:endParaRPr lang="en-US"/>
        </a:p>
      </dgm:t>
    </dgm:pt>
    <dgm:pt modelId="{3AECC63F-3BAB-483B-98E9-8C936F2A94E0}">
      <dgm:prSet phldrT="[Text]" custT="1"/>
      <dgm:spPr>
        <a:solidFill>
          <a:schemeClr val="accent2">
            <a:lumMod val="75000"/>
          </a:schemeClr>
        </a:solidFill>
      </dgm:spPr>
      <dgm:t>
        <a:bodyPr/>
        <a:lstStyle/>
        <a:p>
          <a:r>
            <a:rPr lang="fa-IR" sz="1400" dirty="0" smtClean="0">
              <a:cs typeface="B Nazanin" pitchFamily="2" charset="-78"/>
            </a:rPr>
            <a:t>انسان</a:t>
          </a:r>
          <a:endParaRPr lang="en-US" sz="1400" dirty="0">
            <a:cs typeface="B Nazanin" pitchFamily="2" charset="-78"/>
          </a:endParaRPr>
        </a:p>
      </dgm:t>
    </dgm:pt>
    <dgm:pt modelId="{F7814720-725B-40B8-8A52-0F45CBD631AC}" type="parTrans" cxnId="{A3963532-E46F-41FA-A48F-E7299F3B80A8}">
      <dgm:prSet/>
      <dgm:spPr>
        <a:ln>
          <a:solidFill>
            <a:schemeClr val="accent2">
              <a:lumMod val="60000"/>
              <a:lumOff val="40000"/>
            </a:schemeClr>
          </a:solidFill>
        </a:ln>
      </dgm:spPr>
      <dgm:t>
        <a:bodyPr/>
        <a:lstStyle/>
        <a:p>
          <a:endParaRPr lang="en-US"/>
        </a:p>
      </dgm:t>
    </dgm:pt>
    <dgm:pt modelId="{A47F3AC6-BAE2-41F5-B695-6E90E988B6AA}" type="sibTrans" cxnId="{A3963532-E46F-41FA-A48F-E7299F3B80A8}">
      <dgm:prSet/>
      <dgm:spPr/>
      <dgm:t>
        <a:bodyPr/>
        <a:lstStyle/>
        <a:p>
          <a:endParaRPr lang="en-US"/>
        </a:p>
      </dgm:t>
    </dgm:pt>
    <dgm:pt modelId="{FC553852-F992-4AB5-AE60-10DAA21805CC}">
      <dgm:prSet phldrT="[Text]" custT="1"/>
      <dgm:spPr>
        <a:solidFill>
          <a:schemeClr val="accent3"/>
        </a:solidFill>
      </dgm:spPr>
      <dgm:t>
        <a:bodyPr/>
        <a:lstStyle/>
        <a:p>
          <a:r>
            <a:rPr lang="fa-IR" sz="1400" dirty="0" smtClean="0">
              <a:cs typeface="B Nazanin" pitchFamily="2" charset="-78"/>
            </a:rPr>
            <a:t>میاندشت</a:t>
          </a:r>
          <a:endParaRPr lang="en-US" sz="1400" dirty="0">
            <a:cs typeface="B Nazanin" pitchFamily="2" charset="-78"/>
          </a:endParaRPr>
        </a:p>
      </dgm:t>
    </dgm:pt>
    <dgm:pt modelId="{1BF027DE-257E-4DA0-8F61-C9556429CBB9}" type="parTrans" cxnId="{EF72819F-CE73-4FEE-BE95-210E794DE78A}">
      <dgm:prSet/>
      <dgm:spPr>
        <a:ln>
          <a:solidFill>
            <a:schemeClr val="accent3">
              <a:lumMod val="60000"/>
              <a:lumOff val="40000"/>
            </a:schemeClr>
          </a:solidFill>
        </a:ln>
      </dgm:spPr>
      <dgm:t>
        <a:bodyPr/>
        <a:lstStyle/>
        <a:p>
          <a:endParaRPr lang="en-US"/>
        </a:p>
      </dgm:t>
    </dgm:pt>
    <dgm:pt modelId="{E39A1C85-C472-43F2-82B7-DFE1B698669A}" type="sibTrans" cxnId="{EF72819F-CE73-4FEE-BE95-210E794DE78A}">
      <dgm:prSet/>
      <dgm:spPr/>
      <dgm:t>
        <a:bodyPr/>
        <a:lstStyle/>
        <a:p>
          <a:endParaRPr lang="en-US"/>
        </a:p>
      </dgm:t>
    </dgm:pt>
    <dgm:pt modelId="{BF614975-280B-4CE7-B4FA-2BC5A636B667}">
      <dgm:prSet phldrT="[Text]" custT="1"/>
      <dgm:spPr/>
      <dgm:t>
        <a:bodyPr/>
        <a:lstStyle/>
        <a:p>
          <a:r>
            <a:rPr lang="fa-IR" sz="1400" dirty="0" smtClean="0">
              <a:cs typeface="B Nazanin" pitchFamily="2" charset="-78"/>
            </a:rPr>
            <a:t>خردسال</a:t>
          </a:r>
          <a:endParaRPr lang="en-US" sz="1400" dirty="0">
            <a:cs typeface="B Nazanin" pitchFamily="2" charset="-78"/>
          </a:endParaRPr>
        </a:p>
      </dgm:t>
    </dgm:pt>
    <dgm:pt modelId="{C6F59D95-50CF-465A-A0F4-328D2395D734}" type="parTrans" cxnId="{D3583E1A-7338-4BB3-8668-A5DC2CC3A5D1}">
      <dgm:prSet/>
      <dgm:spPr/>
      <dgm:t>
        <a:bodyPr/>
        <a:lstStyle/>
        <a:p>
          <a:endParaRPr lang="en-US"/>
        </a:p>
      </dgm:t>
    </dgm:pt>
    <dgm:pt modelId="{95848F81-33AF-422A-A99F-DD0AB62331CB}" type="sibTrans" cxnId="{D3583E1A-7338-4BB3-8668-A5DC2CC3A5D1}">
      <dgm:prSet/>
      <dgm:spPr/>
      <dgm:t>
        <a:bodyPr/>
        <a:lstStyle/>
        <a:p>
          <a:endParaRPr lang="en-US"/>
        </a:p>
      </dgm:t>
    </dgm:pt>
    <dgm:pt modelId="{921FA92B-5EA0-4A5F-9B6B-BDF40374491D}">
      <dgm:prSet phldrT="[Text]" custT="1"/>
      <dgm:spPr/>
      <dgm:t>
        <a:bodyPr/>
        <a:lstStyle/>
        <a:p>
          <a:r>
            <a:rPr lang="fa-IR" sz="1400" dirty="0" smtClean="0">
              <a:cs typeface="B Nazanin" pitchFamily="2" charset="-78"/>
            </a:rPr>
            <a:t>نوباوه</a:t>
          </a:r>
          <a:endParaRPr lang="en-US" sz="1400" dirty="0">
            <a:cs typeface="B Nazanin" pitchFamily="2" charset="-78"/>
          </a:endParaRPr>
        </a:p>
      </dgm:t>
    </dgm:pt>
    <dgm:pt modelId="{D038A036-D22C-4DB8-8C72-D49C0A1CF18D}" type="parTrans" cxnId="{9AE4AD10-1414-4D3C-8DD7-7F2F4FE6CFF6}">
      <dgm:prSet/>
      <dgm:spPr/>
      <dgm:t>
        <a:bodyPr/>
        <a:lstStyle/>
        <a:p>
          <a:endParaRPr lang="en-US"/>
        </a:p>
      </dgm:t>
    </dgm:pt>
    <dgm:pt modelId="{1462E245-3F45-44E5-9D7D-0164E016C619}" type="sibTrans" cxnId="{9AE4AD10-1414-4D3C-8DD7-7F2F4FE6CFF6}">
      <dgm:prSet/>
      <dgm:spPr/>
      <dgm:t>
        <a:bodyPr/>
        <a:lstStyle/>
        <a:p>
          <a:endParaRPr lang="en-US"/>
        </a:p>
      </dgm:t>
    </dgm:pt>
    <dgm:pt modelId="{2E14FAC2-CCA9-4208-B59D-D6B106C3EBB5}">
      <dgm:prSet phldrT="[Text]" custT="1"/>
      <dgm:spPr/>
      <dgm:t>
        <a:bodyPr/>
        <a:lstStyle/>
        <a:p>
          <a:r>
            <a:rPr lang="fa-IR" sz="1400" dirty="0" smtClean="0">
              <a:cs typeface="B Nazanin" pitchFamily="2" charset="-78"/>
            </a:rPr>
            <a:t>پسر</a:t>
          </a:r>
          <a:endParaRPr lang="en-US" sz="1400" dirty="0">
            <a:cs typeface="B Nazanin" pitchFamily="2" charset="-78"/>
          </a:endParaRPr>
        </a:p>
      </dgm:t>
    </dgm:pt>
    <dgm:pt modelId="{5DFE173D-445D-4245-9EF0-2B8560724B35}" type="parTrans" cxnId="{C3DA0DE4-6E2D-4E9A-8D41-558C68DDC975}">
      <dgm:prSet/>
      <dgm:spPr/>
      <dgm:t>
        <a:bodyPr/>
        <a:lstStyle/>
        <a:p>
          <a:endParaRPr lang="en-US"/>
        </a:p>
      </dgm:t>
    </dgm:pt>
    <dgm:pt modelId="{4547778B-9192-4915-BF42-91825763FC9D}" type="sibTrans" cxnId="{C3DA0DE4-6E2D-4E9A-8D41-558C68DDC975}">
      <dgm:prSet/>
      <dgm:spPr/>
      <dgm:t>
        <a:bodyPr/>
        <a:lstStyle/>
        <a:p>
          <a:endParaRPr lang="en-US"/>
        </a:p>
      </dgm:t>
    </dgm:pt>
    <dgm:pt modelId="{8BB4A8B6-C6E7-4A51-AD8A-9DA74EEB8415}">
      <dgm:prSet phldrT="[Text]" custT="1"/>
      <dgm:spPr>
        <a:solidFill>
          <a:srgbClr val="0070C0"/>
        </a:solidFill>
      </dgm:spPr>
      <dgm:t>
        <a:bodyPr/>
        <a:lstStyle/>
        <a:p>
          <a:r>
            <a:rPr lang="fa-IR" sz="1400" dirty="0" smtClean="0">
              <a:cs typeface="B Nazanin" pitchFamily="2" charset="-78"/>
            </a:rPr>
            <a:t>متأهل</a:t>
          </a:r>
          <a:endParaRPr lang="en-US" sz="1400" dirty="0">
            <a:cs typeface="B Nazanin" pitchFamily="2" charset="-78"/>
          </a:endParaRPr>
        </a:p>
      </dgm:t>
    </dgm:pt>
    <dgm:pt modelId="{EF45F8E6-4337-41BA-B7D4-1761EA4D3F03}" type="sibTrans" cxnId="{4EF00BBA-4B92-41A2-A1C2-410639DABFA3}">
      <dgm:prSet/>
      <dgm:spPr/>
      <dgm:t>
        <a:bodyPr/>
        <a:lstStyle/>
        <a:p>
          <a:endParaRPr lang="en-US"/>
        </a:p>
      </dgm:t>
    </dgm:pt>
    <dgm:pt modelId="{0089C961-BA34-4296-85CF-0E448FCBFC4D}" type="parTrans" cxnId="{4EF00BBA-4B92-41A2-A1C2-410639DABFA3}">
      <dgm:prSet/>
      <dgm:spPr>
        <a:ln>
          <a:solidFill>
            <a:srgbClr val="00B0F0"/>
          </a:solidFill>
        </a:ln>
      </dgm:spPr>
      <dgm:t>
        <a:bodyPr/>
        <a:lstStyle/>
        <a:p>
          <a:endParaRPr lang="en-US"/>
        </a:p>
      </dgm:t>
    </dgm:pt>
    <dgm:pt modelId="{2E9A65D9-1067-460E-A395-7DFE6452A300}">
      <dgm:prSet phldrT="[Text]" custT="1"/>
      <dgm:spPr>
        <a:solidFill>
          <a:srgbClr val="0070C0"/>
        </a:solidFill>
      </dgm:spPr>
      <dgm:t>
        <a:bodyPr/>
        <a:lstStyle/>
        <a:p>
          <a:r>
            <a:rPr lang="fa-IR" sz="1400" dirty="0" smtClean="0">
              <a:cs typeface="B Nazanin" pitchFamily="2" charset="-78"/>
            </a:rPr>
            <a:t>انسان</a:t>
          </a:r>
          <a:endParaRPr lang="en-US" sz="1400" dirty="0">
            <a:cs typeface="B Nazanin" pitchFamily="2" charset="-78"/>
          </a:endParaRPr>
        </a:p>
      </dgm:t>
    </dgm:pt>
    <dgm:pt modelId="{558F7C5B-595A-479F-B4C9-40DF4A6CC3EB}" type="sibTrans" cxnId="{F89FAE87-57CD-45BF-8931-DE8F5CCC9D7E}">
      <dgm:prSet/>
      <dgm:spPr/>
      <dgm:t>
        <a:bodyPr/>
        <a:lstStyle/>
        <a:p>
          <a:endParaRPr lang="en-US"/>
        </a:p>
      </dgm:t>
    </dgm:pt>
    <dgm:pt modelId="{0D973104-6980-4555-83E1-B5CE96A162EB}" type="parTrans" cxnId="{F89FAE87-57CD-45BF-8931-DE8F5CCC9D7E}">
      <dgm:prSet/>
      <dgm:spPr>
        <a:ln>
          <a:solidFill>
            <a:srgbClr val="00B0F0"/>
          </a:solidFill>
        </a:ln>
      </dgm:spPr>
      <dgm:t>
        <a:bodyPr/>
        <a:lstStyle/>
        <a:p>
          <a:endParaRPr lang="en-US"/>
        </a:p>
      </dgm:t>
    </dgm:pt>
    <dgm:pt modelId="{5D365A58-24A6-48BA-9ECF-C27C6BB56287}">
      <dgm:prSet phldrT="[Text]" custT="1"/>
      <dgm:spPr/>
      <dgm:t>
        <a:bodyPr/>
        <a:lstStyle/>
        <a:p>
          <a:r>
            <a:rPr lang="fa-IR" sz="1400" dirty="0" smtClean="0">
              <a:cs typeface="B Nazanin" pitchFamily="2" charset="-78"/>
            </a:rPr>
            <a:t>نوزاد</a:t>
          </a:r>
          <a:endParaRPr lang="en-US" sz="1400" dirty="0">
            <a:cs typeface="B Nazanin" pitchFamily="2" charset="-78"/>
          </a:endParaRPr>
        </a:p>
      </dgm:t>
    </dgm:pt>
    <dgm:pt modelId="{C39B2D20-2848-4BD5-B775-D7749E67D4EF}" type="parTrans" cxnId="{5AA97DAB-E1B4-46EE-9BB2-CF4817DC612C}">
      <dgm:prSet/>
      <dgm:spPr/>
      <dgm:t>
        <a:bodyPr/>
        <a:lstStyle/>
        <a:p>
          <a:endParaRPr lang="en-US"/>
        </a:p>
      </dgm:t>
    </dgm:pt>
    <dgm:pt modelId="{80B89827-EC7A-40F2-B4A9-4FB1E6FB9690}" type="sibTrans" cxnId="{5AA97DAB-E1B4-46EE-9BB2-CF4817DC612C}">
      <dgm:prSet/>
      <dgm:spPr/>
      <dgm:t>
        <a:bodyPr/>
        <a:lstStyle/>
        <a:p>
          <a:endParaRPr lang="en-US"/>
        </a:p>
      </dgm:t>
    </dgm:pt>
    <dgm:pt modelId="{403306D0-B732-41A6-9253-93553D6EFC27}">
      <dgm:prSet phldrT="[Text]" custT="1"/>
      <dgm:spPr>
        <a:solidFill>
          <a:schemeClr val="accent3"/>
        </a:solidFill>
      </dgm:spPr>
      <dgm:t>
        <a:bodyPr/>
        <a:lstStyle/>
        <a:p>
          <a:r>
            <a:rPr lang="fa-IR" sz="1400" dirty="0" smtClean="0">
              <a:cs typeface="B Nazanin" pitchFamily="2" charset="-78"/>
            </a:rPr>
            <a:t>خراسان </a:t>
          </a:r>
          <a:endParaRPr lang="en-US" sz="1400" dirty="0">
            <a:cs typeface="B Nazanin" pitchFamily="2" charset="-78"/>
          </a:endParaRPr>
        </a:p>
      </dgm:t>
    </dgm:pt>
    <dgm:pt modelId="{9B9B4BD6-ADC4-4F70-AC7D-9A70F08F1B51}" type="parTrans" cxnId="{4DB79CB4-93AA-4066-91EF-70957A057EBD}">
      <dgm:prSet/>
      <dgm:spPr>
        <a:ln>
          <a:solidFill>
            <a:schemeClr val="accent3">
              <a:lumMod val="60000"/>
              <a:lumOff val="40000"/>
            </a:schemeClr>
          </a:solidFill>
        </a:ln>
      </dgm:spPr>
      <dgm:t>
        <a:bodyPr/>
        <a:lstStyle/>
        <a:p>
          <a:endParaRPr lang="en-US"/>
        </a:p>
      </dgm:t>
    </dgm:pt>
    <dgm:pt modelId="{022EC112-8ABB-4AA2-B720-3714531C3CE2}" type="sibTrans" cxnId="{4DB79CB4-93AA-4066-91EF-70957A057EBD}">
      <dgm:prSet/>
      <dgm:spPr/>
      <dgm:t>
        <a:bodyPr/>
        <a:lstStyle/>
        <a:p>
          <a:endParaRPr lang="en-US"/>
        </a:p>
      </dgm:t>
    </dgm:pt>
    <dgm:pt modelId="{0AA1BF73-8A36-45A9-BB52-CE79523C923D}">
      <dgm:prSet phldrT="[Text]" custT="1"/>
      <dgm:spPr>
        <a:solidFill>
          <a:srgbClr val="0070C0"/>
        </a:solidFill>
      </dgm:spPr>
      <dgm:t>
        <a:bodyPr/>
        <a:lstStyle/>
        <a:p>
          <a:r>
            <a:rPr lang="fa-IR" sz="1400" dirty="0" smtClean="0">
              <a:cs typeface="B Nazanin" pitchFamily="2" charset="-78"/>
            </a:rPr>
            <a:t>ازدواج</a:t>
          </a:r>
          <a:endParaRPr lang="en-US" sz="1400" dirty="0">
            <a:cs typeface="B Nazanin" pitchFamily="2" charset="-78"/>
          </a:endParaRPr>
        </a:p>
      </dgm:t>
    </dgm:pt>
    <dgm:pt modelId="{136787CB-F59B-4282-9926-68EF6F8C6BF1}" type="parTrans" cxnId="{82BD0957-5835-4AA1-857A-B1EEA86F2F46}">
      <dgm:prSet/>
      <dgm:spPr>
        <a:ln>
          <a:solidFill>
            <a:srgbClr val="00B0F0"/>
          </a:solidFill>
        </a:ln>
      </dgm:spPr>
      <dgm:t>
        <a:bodyPr/>
        <a:lstStyle/>
        <a:p>
          <a:endParaRPr lang="en-US"/>
        </a:p>
      </dgm:t>
    </dgm:pt>
    <dgm:pt modelId="{681BA71C-079D-48D9-AE60-A318CD1C26AF}" type="sibTrans" cxnId="{82BD0957-5835-4AA1-857A-B1EEA86F2F46}">
      <dgm:prSet/>
      <dgm:spPr/>
      <dgm:t>
        <a:bodyPr/>
        <a:lstStyle/>
        <a:p>
          <a:endParaRPr lang="en-US"/>
        </a:p>
      </dgm:t>
    </dgm:pt>
    <dgm:pt modelId="{43F4C325-4575-41CE-8BF5-1FB118CB4FAD}">
      <dgm:prSet phldrT="[Text]" custT="1"/>
      <dgm:spPr>
        <a:solidFill>
          <a:srgbClr val="0070C0"/>
        </a:solidFill>
      </dgm:spPr>
      <dgm:t>
        <a:bodyPr/>
        <a:lstStyle/>
        <a:p>
          <a:r>
            <a:rPr lang="fa-IR" sz="1400" dirty="0" smtClean="0">
              <a:cs typeface="B Nazanin" pitchFamily="2" charset="-78"/>
            </a:rPr>
            <a:t>مذکر</a:t>
          </a:r>
          <a:endParaRPr lang="en-US" sz="1400" dirty="0">
            <a:cs typeface="B Nazanin" pitchFamily="2" charset="-78"/>
          </a:endParaRPr>
        </a:p>
      </dgm:t>
    </dgm:pt>
    <dgm:pt modelId="{154979EF-F07E-4693-AE18-BBD9471D5778}" type="parTrans" cxnId="{6C139940-664B-48A2-86D7-6E5F79BD1163}">
      <dgm:prSet/>
      <dgm:spPr>
        <a:ln>
          <a:solidFill>
            <a:srgbClr val="00B0F0"/>
          </a:solidFill>
        </a:ln>
      </dgm:spPr>
      <dgm:t>
        <a:bodyPr/>
        <a:lstStyle/>
        <a:p>
          <a:endParaRPr lang="en-US"/>
        </a:p>
      </dgm:t>
    </dgm:pt>
    <dgm:pt modelId="{137685B4-1F9F-444B-BE37-2C0A8BEE9296}" type="sibTrans" cxnId="{6C139940-664B-48A2-86D7-6E5F79BD1163}">
      <dgm:prSet/>
      <dgm:spPr/>
      <dgm:t>
        <a:bodyPr/>
        <a:lstStyle/>
        <a:p>
          <a:endParaRPr lang="en-US"/>
        </a:p>
      </dgm:t>
    </dgm:pt>
    <dgm:pt modelId="{D38B83EC-A6E7-44F7-ABA8-B9E11EE4DBC8}">
      <dgm:prSet phldrT="[Text]" custT="1"/>
      <dgm:spPr>
        <a:solidFill>
          <a:srgbClr val="0070C0"/>
        </a:solidFill>
      </dgm:spPr>
      <dgm:t>
        <a:bodyPr/>
        <a:lstStyle/>
        <a:p>
          <a:r>
            <a:rPr lang="fa-IR" sz="1400" dirty="0" smtClean="0">
              <a:cs typeface="B Nazanin" pitchFamily="2" charset="-78"/>
            </a:rPr>
            <a:t>فرزند</a:t>
          </a:r>
          <a:endParaRPr lang="en-US" sz="1400" dirty="0">
            <a:cs typeface="B Nazanin" pitchFamily="2" charset="-78"/>
          </a:endParaRPr>
        </a:p>
      </dgm:t>
    </dgm:pt>
    <dgm:pt modelId="{D3BC8A43-E1D5-451C-BFC6-5AAB921829DB}" type="parTrans" cxnId="{C557473C-A490-4329-8F6F-53CEE9CD6292}">
      <dgm:prSet/>
      <dgm:spPr>
        <a:ln>
          <a:solidFill>
            <a:srgbClr val="00B0F0"/>
          </a:solidFill>
        </a:ln>
      </dgm:spPr>
      <dgm:t>
        <a:bodyPr/>
        <a:lstStyle/>
        <a:p>
          <a:endParaRPr lang="en-US"/>
        </a:p>
      </dgm:t>
    </dgm:pt>
    <dgm:pt modelId="{9CA0C4B8-A8B1-42DC-8783-ED3BD72BB523}" type="sibTrans" cxnId="{C557473C-A490-4329-8F6F-53CEE9CD6292}">
      <dgm:prSet/>
      <dgm:spPr/>
      <dgm:t>
        <a:bodyPr/>
        <a:lstStyle/>
        <a:p>
          <a:endParaRPr lang="en-US"/>
        </a:p>
      </dgm:t>
    </dgm:pt>
    <dgm:pt modelId="{5F033C29-FAD6-4871-8BDC-2B664EF7C4B6}">
      <dgm:prSet phldrT="[Text]" custT="1"/>
      <dgm:spPr>
        <a:solidFill>
          <a:schemeClr val="accent2">
            <a:lumMod val="75000"/>
          </a:schemeClr>
        </a:solidFill>
      </dgm:spPr>
      <dgm:t>
        <a:bodyPr/>
        <a:lstStyle/>
        <a:p>
          <a:r>
            <a:rPr lang="fa-IR" sz="1400" dirty="0" smtClean="0">
              <a:cs typeface="B Nazanin" pitchFamily="2" charset="-78"/>
            </a:rPr>
            <a:t>پسر</a:t>
          </a:r>
          <a:endParaRPr lang="en-US" sz="1400" dirty="0">
            <a:cs typeface="B Nazanin" pitchFamily="2" charset="-78"/>
          </a:endParaRPr>
        </a:p>
      </dgm:t>
    </dgm:pt>
    <dgm:pt modelId="{2085F1FF-0888-41DE-AC2C-72B4060C71E2}" type="parTrans" cxnId="{52A61CFF-E148-4597-9C87-B39497769A48}">
      <dgm:prSet/>
      <dgm:spPr>
        <a:ln>
          <a:solidFill>
            <a:schemeClr val="accent2">
              <a:lumMod val="60000"/>
              <a:lumOff val="40000"/>
            </a:schemeClr>
          </a:solidFill>
        </a:ln>
      </dgm:spPr>
      <dgm:t>
        <a:bodyPr/>
        <a:lstStyle/>
        <a:p>
          <a:endParaRPr lang="en-US"/>
        </a:p>
      </dgm:t>
    </dgm:pt>
    <dgm:pt modelId="{9A11B8FE-2590-40F1-A91B-5B241D52B0B1}" type="sibTrans" cxnId="{52A61CFF-E148-4597-9C87-B39497769A48}">
      <dgm:prSet/>
      <dgm:spPr/>
      <dgm:t>
        <a:bodyPr/>
        <a:lstStyle/>
        <a:p>
          <a:endParaRPr lang="en-US"/>
        </a:p>
      </dgm:t>
    </dgm:pt>
    <dgm:pt modelId="{E757201B-C742-497A-A064-2AF3D0615209}">
      <dgm:prSet phldrT="[Text]" custT="1"/>
      <dgm:spPr>
        <a:solidFill>
          <a:schemeClr val="accent2">
            <a:lumMod val="75000"/>
          </a:schemeClr>
        </a:solidFill>
      </dgm:spPr>
      <dgm:t>
        <a:bodyPr/>
        <a:lstStyle/>
        <a:p>
          <a:r>
            <a:rPr lang="fa-IR" sz="1400" dirty="0" smtClean="0">
              <a:cs typeface="B Nazanin" pitchFamily="2" charset="-78"/>
            </a:rPr>
            <a:t>زن</a:t>
          </a:r>
          <a:endParaRPr lang="en-US" sz="1400" dirty="0">
            <a:cs typeface="B Nazanin" pitchFamily="2" charset="-78"/>
          </a:endParaRPr>
        </a:p>
      </dgm:t>
    </dgm:pt>
    <dgm:pt modelId="{A0F93D71-9516-4595-9D22-F27C185E28D8}" type="parTrans" cxnId="{8C26EC16-82A4-437B-A1B8-21CDB6F19A8A}">
      <dgm:prSet/>
      <dgm:spPr>
        <a:ln>
          <a:solidFill>
            <a:schemeClr val="accent2">
              <a:lumMod val="60000"/>
              <a:lumOff val="40000"/>
            </a:schemeClr>
          </a:solidFill>
        </a:ln>
      </dgm:spPr>
      <dgm:t>
        <a:bodyPr/>
        <a:lstStyle/>
        <a:p>
          <a:endParaRPr lang="en-US"/>
        </a:p>
      </dgm:t>
    </dgm:pt>
    <dgm:pt modelId="{65199F5E-3490-4A67-B044-84BA1340BE40}" type="sibTrans" cxnId="{8C26EC16-82A4-437B-A1B8-21CDB6F19A8A}">
      <dgm:prSet/>
      <dgm:spPr/>
      <dgm:t>
        <a:bodyPr/>
        <a:lstStyle/>
        <a:p>
          <a:endParaRPr lang="en-US"/>
        </a:p>
      </dgm:t>
    </dgm:pt>
    <dgm:pt modelId="{B9C38A76-21B8-4CD4-B23B-CED88EBA46EB}" type="pres">
      <dgm:prSet presAssocID="{CA8F824F-CA1E-465E-8FE9-A161F595B05E}" presName="diagram" presStyleCnt="0">
        <dgm:presLayoutVars>
          <dgm:chPref val="1"/>
          <dgm:dir/>
          <dgm:animOne val="branch"/>
          <dgm:animLvl val="lvl"/>
          <dgm:resizeHandles val="exact"/>
        </dgm:presLayoutVars>
      </dgm:prSet>
      <dgm:spPr/>
      <dgm:t>
        <a:bodyPr/>
        <a:lstStyle/>
        <a:p>
          <a:endParaRPr lang="en-US"/>
        </a:p>
      </dgm:t>
    </dgm:pt>
    <dgm:pt modelId="{69CE8D15-68A8-483E-AFE7-F7975D372EC1}" type="pres">
      <dgm:prSet presAssocID="{1F5B3A19-3B46-4058-8BDD-0E7458E33259}" presName="root1" presStyleCnt="0"/>
      <dgm:spPr/>
    </dgm:pt>
    <dgm:pt modelId="{39F7C17E-1227-4FF2-9618-35737F4E3885}" type="pres">
      <dgm:prSet presAssocID="{1F5B3A19-3B46-4058-8BDD-0E7458E33259}" presName="LevelOneTextNode" presStyleLbl="node0" presStyleIdx="0" presStyleCnt="1" custLinFactX="-9127" custLinFactNeighborX="-100000">
        <dgm:presLayoutVars>
          <dgm:chPref val="3"/>
        </dgm:presLayoutVars>
      </dgm:prSet>
      <dgm:spPr/>
      <dgm:t>
        <a:bodyPr/>
        <a:lstStyle/>
        <a:p>
          <a:endParaRPr lang="en-US"/>
        </a:p>
      </dgm:t>
    </dgm:pt>
    <dgm:pt modelId="{6597E8AE-2169-4189-AA76-67EDBC5E0F4C}" type="pres">
      <dgm:prSet presAssocID="{1F5B3A19-3B46-4058-8BDD-0E7458E33259}" presName="level2hierChild" presStyleCnt="0"/>
      <dgm:spPr/>
    </dgm:pt>
    <dgm:pt modelId="{74AD77FB-EF81-455A-948F-D28B50F270B8}" type="pres">
      <dgm:prSet presAssocID="{AAB725BE-E5D6-442D-B00C-99D1BC0C18CF}" presName="conn2-1" presStyleLbl="parChTrans1D2" presStyleIdx="0" presStyleCnt="6"/>
      <dgm:spPr/>
      <dgm:t>
        <a:bodyPr/>
        <a:lstStyle/>
        <a:p>
          <a:endParaRPr lang="en-US"/>
        </a:p>
      </dgm:t>
    </dgm:pt>
    <dgm:pt modelId="{1E22E93F-F0C9-4757-AEB8-0E148C2F7127}" type="pres">
      <dgm:prSet presAssocID="{AAB725BE-E5D6-442D-B00C-99D1BC0C18CF}" presName="connTx" presStyleLbl="parChTrans1D2" presStyleIdx="0" presStyleCnt="6"/>
      <dgm:spPr/>
      <dgm:t>
        <a:bodyPr/>
        <a:lstStyle/>
        <a:p>
          <a:endParaRPr lang="en-US"/>
        </a:p>
      </dgm:t>
    </dgm:pt>
    <dgm:pt modelId="{39D54389-9CB8-462A-89EF-34E1DB70398D}" type="pres">
      <dgm:prSet presAssocID="{8EC98042-07A4-4023-A586-56B6FECF6CDC}" presName="root2" presStyleCnt="0"/>
      <dgm:spPr/>
    </dgm:pt>
    <dgm:pt modelId="{BA311B87-290E-4049-8364-5E12F88920F2}" type="pres">
      <dgm:prSet presAssocID="{8EC98042-07A4-4023-A586-56B6FECF6CDC}" presName="LevelTwoTextNode" presStyleLbl="node2" presStyleIdx="0" presStyleCnt="6" custLinFactY="400000" custLinFactNeighborX="-35658" custLinFactNeighborY="432789">
        <dgm:presLayoutVars>
          <dgm:chPref val="3"/>
        </dgm:presLayoutVars>
      </dgm:prSet>
      <dgm:spPr/>
      <dgm:t>
        <a:bodyPr/>
        <a:lstStyle/>
        <a:p>
          <a:endParaRPr lang="en-US"/>
        </a:p>
      </dgm:t>
    </dgm:pt>
    <dgm:pt modelId="{6AF41869-C089-4442-B8DC-482100479FE6}" type="pres">
      <dgm:prSet presAssocID="{8EC98042-07A4-4023-A586-56B6FECF6CDC}" presName="level3hierChild" presStyleCnt="0"/>
      <dgm:spPr/>
    </dgm:pt>
    <dgm:pt modelId="{018E6C1E-5432-432A-8DA4-EB4060770FAA}" type="pres">
      <dgm:prSet presAssocID="{C39B2D20-2848-4BD5-B775-D7749E67D4EF}" presName="conn2-1" presStyleLbl="parChTrans1D2" presStyleIdx="1" presStyleCnt="6"/>
      <dgm:spPr/>
      <dgm:t>
        <a:bodyPr/>
        <a:lstStyle/>
        <a:p>
          <a:endParaRPr lang="en-US"/>
        </a:p>
      </dgm:t>
    </dgm:pt>
    <dgm:pt modelId="{FF125D59-038B-4D8D-BC56-D7FFCE5D1DD8}" type="pres">
      <dgm:prSet presAssocID="{C39B2D20-2848-4BD5-B775-D7749E67D4EF}" presName="connTx" presStyleLbl="parChTrans1D2" presStyleIdx="1" presStyleCnt="6"/>
      <dgm:spPr/>
      <dgm:t>
        <a:bodyPr/>
        <a:lstStyle/>
        <a:p>
          <a:endParaRPr lang="en-US"/>
        </a:p>
      </dgm:t>
    </dgm:pt>
    <dgm:pt modelId="{BD8944B7-10CC-40FF-8BA4-6949277A5146}" type="pres">
      <dgm:prSet presAssocID="{5D365A58-24A6-48BA-9ECF-C27C6BB56287}" presName="root2" presStyleCnt="0"/>
      <dgm:spPr/>
    </dgm:pt>
    <dgm:pt modelId="{D4AD42FA-7AFB-44B8-A3C5-2476D1D282CB}" type="pres">
      <dgm:prSet presAssocID="{5D365A58-24A6-48BA-9ECF-C27C6BB56287}" presName="LevelTwoTextNode" presStyleLbl="node2" presStyleIdx="1" presStyleCnt="6" custLinFactNeighborX="-35658">
        <dgm:presLayoutVars>
          <dgm:chPref val="3"/>
        </dgm:presLayoutVars>
      </dgm:prSet>
      <dgm:spPr/>
      <dgm:t>
        <a:bodyPr/>
        <a:lstStyle/>
        <a:p>
          <a:endParaRPr lang="en-US"/>
        </a:p>
      </dgm:t>
    </dgm:pt>
    <dgm:pt modelId="{EDFC3030-B5BF-4B37-B76A-8DAEC4081B55}" type="pres">
      <dgm:prSet presAssocID="{5D365A58-24A6-48BA-9ECF-C27C6BB56287}" presName="level3hierChild" presStyleCnt="0"/>
      <dgm:spPr/>
    </dgm:pt>
    <dgm:pt modelId="{61C3B200-4A39-4437-BF13-F08EB6A1B4AB}" type="pres">
      <dgm:prSet presAssocID="{9B9B4BD6-ADC4-4F70-AC7D-9A70F08F1B51}" presName="conn2-1" presStyleLbl="parChTrans1D3" presStyleIdx="0" presStyleCnt="10"/>
      <dgm:spPr/>
      <dgm:t>
        <a:bodyPr/>
        <a:lstStyle/>
        <a:p>
          <a:endParaRPr lang="en-US"/>
        </a:p>
      </dgm:t>
    </dgm:pt>
    <dgm:pt modelId="{B3A61BC8-1D25-43D9-A52E-CBF3D105CAD4}" type="pres">
      <dgm:prSet presAssocID="{9B9B4BD6-ADC4-4F70-AC7D-9A70F08F1B51}" presName="connTx" presStyleLbl="parChTrans1D3" presStyleIdx="0" presStyleCnt="10"/>
      <dgm:spPr/>
      <dgm:t>
        <a:bodyPr/>
        <a:lstStyle/>
        <a:p>
          <a:endParaRPr lang="en-US"/>
        </a:p>
      </dgm:t>
    </dgm:pt>
    <dgm:pt modelId="{D476C69B-E985-4C67-9329-A3CE61120AF3}" type="pres">
      <dgm:prSet presAssocID="{403306D0-B732-41A6-9253-93553D6EFC27}" presName="root2" presStyleCnt="0"/>
      <dgm:spPr/>
    </dgm:pt>
    <dgm:pt modelId="{CDDB1496-C4ED-4336-8FA6-FD016B553A7A}" type="pres">
      <dgm:prSet presAssocID="{403306D0-B732-41A6-9253-93553D6EFC27}" presName="LevelTwoTextNode" presStyleLbl="node3" presStyleIdx="0" presStyleCnt="10" custLinFactNeighborX="51401">
        <dgm:presLayoutVars>
          <dgm:chPref val="3"/>
        </dgm:presLayoutVars>
      </dgm:prSet>
      <dgm:spPr/>
      <dgm:t>
        <a:bodyPr/>
        <a:lstStyle/>
        <a:p>
          <a:endParaRPr lang="en-US"/>
        </a:p>
      </dgm:t>
    </dgm:pt>
    <dgm:pt modelId="{529B03B6-4119-4C8F-989C-7BEFE79AB73C}" type="pres">
      <dgm:prSet presAssocID="{403306D0-B732-41A6-9253-93553D6EFC27}" presName="level3hierChild" presStyleCnt="0"/>
      <dgm:spPr/>
    </dgm:pt>
    <dgm:pt modelId="{87931098-7EF0-4D74-B20D-9B028A5D7334}" type="pres">
      <dgm:prSet presAssocID="{1BF027DE-257E-4DA0-8F61-C9556429CBB9}" presName="conn2-1" presStyleLbl="parChTrans1D3" presStyleIdx="1" presStyleCnt="10"/>
      <dgm:spPr/>
      <dgm:t>
        <a:bodyPr/>
        <a:lstStyle/>
        <a:p>
          <a:endParaRPr lang="en-US"/>
        </a:p>
      </dgm:t>
    </dgm:pt>
    <dgm:pt modelId="{EAF78765-F6A2-4B09-919E-C0707EFAE7A9}" type="pres">
      <dgm:prSet presAssocID="{1BF027DE-257E-4DA0-8F61-C9556429CBB9}" presName="connTx" presStyleLbl="parChTrans1D3" presStyleIdx="1" presStyleCnt="10"/>
      <dgm:spPr/>
      <dgm:t>
        <a:bodyPr/>
        <a:lstStyle/>
        <a:p>
          <a:endParaRPr lang="en-US"/>
        </a:p>
      </dgm:t>
    </dgm:pt>
    <dgm:pt modelId="{13D1CDF8-3B54-40FF-9BD3-8FDA6DA93871}" type="pres">
      <dgm:prSet presAssocID="{FC553852-F992-4AB5-AE60-10DAA21805CC}" presName="root2" presStyleCnt="0"/>
      <dgm:spPr/>
    </dgm:pt>
    <dgm:pt modelId="{5D85CF5C-1DC9-4ED9-A266-A6F4DFDE3566}" type="pres">
      <dgm:prSet presAssocID="{FC553852-F992-4AB5-AE60-10DAA21805CC}" presName="LevelTwoTextNode" presStyleLbl="node3" presStyleIdx="1" presStyleCnt="10" custLinFactNeighborX="51401">
        <dgm:presLayoutVars>
          <dgm:chPref val="3"/>
        </dgm:presLayoutVars>
      </dgm:prSet>
      <dgm:spPr/>
      <dgm:t>
        <a:bodyPr/>
        <a:lstStyle/>
        <a:p>
          <a:endParaRPr lang="en-US"/>
        </a:p>
      </dgm:t>
    </dgm:pt>
    <dgm:pt modelId="{68CEA8F8-6BAA-4BE7-93D6-21EA85456068}" type="pres">
      <dgm:prSet presAssocID="{FC553852-F992-4AB5-AE60-10DAA21805CC}" presName="level3hierChild" presStyleCnt="0"/>
      <dgm:spPr/>
    </dgm:pt>
    <dgm:pt modelId="{0495AA5C-28A8-45B0-B2AB-6E77394C6538}" type="pres">
      <dgm:prSet presAssocID="{C6F59D95-50CF-465A-A0F4-328D2395D734}" presName="conn2-1" presStyleLbl="parChTrans1D2" presStyleIdx="2" presStyleCnt="6"/>
      <dgm:spPr/>
      <dgm:t>
        <a:bodyPr/>
        <a:lstStyle/>
        <a:p>
          <a:endParaRPr lang="en-US"/>
        </a:p>
      </dgm:t>
    </dgm:pt>
    <dgm:pt modelId="{5F7E7A89-3B88-43FC-B432-7F460E9ADCAF}" type="pres">
      <dgm:prSet presAssocID="{C6F59D95-50CF-465A-A0F4-328D2395D734}" presName="connTx" presStyleLbl="parChTrans1D2" presStyleIdx="2" presStyleCnt="6"/>
      <dgm:spPr/>
      <dgm:t>
        <a:bodyPr/>
        <a:lstStyle/>
        <a:p>
          <a:endParaRPr lang="en-US"/>
        </a:p>
      </dgm:t>
    </dgm:pt>
    <dgm:pt modelId="{21B7ACCC-B3CC-4446-AF52-EB34042E645A}" type="pres">
      <dgm:prSet presAssocID="{BF614975-280B-4CE7-B4FA-2BC5A636B667}" presName="root2" presStyleCnt="0"/>
      <dgm:spPr/>
    </dgm:pt>
    <dgm:pt modelId="{B18C023B-562C-4448-BA19-F553BBD4658E}" type="pres">
      <dgm:prSet presAssocID="{BF614975-280B-4CE7-B4FA-2BC5A636B667}" presName="LevelTwoTextNode" presStyleLbl="node2" presStyleIdx="2" presStyleCnt="6" custLinFactY="200000" custLinFactNeighborX="-35658" custLinFactNeighborY="263955">
        <dgm:presLayoutVars>
          <dgm:chPref val="3"/>
        </dgm:presLayoutVars>
      </dgm:prSet>
      <dgm:spPr/>
      <dgm:t>
        <a:bodyPr/>
        <a:lstStyle/>
        <a:p>
          <a:endParaRPr lang="en-US"/>
        </a:p>
      </dgm:t>
    </dgm:pt>
    <dgm:pt modelId="{419019AD-74B8-40B7-A9BA-691665058382}" type="pres">
      <dgm:prSet presAssocID="{BF614975-280B-4CE7-B4FA-2BC5A636B667}" presName="level3hierChild" presStyleCnt="0"/>
      <dgm:spPr/>
    </dgm:pt>
    <dgm:pt modelId="{953EAC3F-BD45-4312-A265-D72D3457C974}" type="pres">
      <dgm:prSet presAssocID="{D038A036-D22C-4DB8-8C72-D49C0A1CF18D}" presName="conn2-1" presStyleLbl="parChTrans1D2" presStyleIdx="3" presStyleCnt="6"/>
      <dgm:spPr/>
      <dgm:t>
        <a:bodyPr/>
        <a:lstStyle/>
        <a:p>
          <a:endParaRPr lang="en-US"/>
        </a:p>
      </dgm:t>
    </dgm:pt>
    <dgm:pt modelId="{3D69BED8-63C8-4933-9052-284D45833CDF}" type="pres">
      <dgm:prSet presAssocID="{D038A036-D22C-4DB8-8C72-D49C0A1CF18D}" presName="connTx" presStyleLbl="parChTrans1D2" presStyleIdx="3" presStyleCnt="6"/>
      <dgm:spPr/>
      <dgm:t>
        <a:bodyPr/>
        <a:lstStyle/>
        <a:p>
          <a:endParaRPr lang="en-US"/>
        </a:p>
      </dgm:t>
    </dgm:pt>
    <dgm:pt modelId="{63EE8036-5014-4215-8223-D1E879B8344E}" type="pres">
      <dgm:prSet presAssocID="{921FA92B-5EA0-4A5F-9B6B-BDF40374491D}" presName="root2" presStyleCnt="0"/>
      <dgm:spPr/>
    </dgm:pt>
    <dgm:pt modelId="{43E5930A-BD87-496C-BE9B-DE9101219BBE}" type="pres">
      <dgm:prSet presAssocID="{921FA92B-5EA0-4A5F-9B6B-BDF40374491D}" presName="LevelTwoTextNode" presStyleLbl="node2" presStyleIdx="3" presStyleCnt="6" custLinFactNeighborX="-35658">
        <dgm:presLayoutVars>
          <dgm:chPref val="3"/>
        </dgm:presLayoutVars>
      </dgm:prSet>
      <dgm:spPr/>
      <dgm:t>
        <a:bodyPr/>
        <a:lstStyle/>
        <a:p>
          <a:endParaRPr lang="en-US"/>
        </a:p>
      </dgm:t>
    </dgm:pt>
    <dgm:pt modelId="{AF4E6214-7D2E-4ABE-9210-B3F9F8028AFB}" type="pres">
      <dgm:prSet presAssocID="{921FA92B-5EA0-4A5F-9B6B-BDF40374491D}" presName="level3hierChild" presStyleCnt="0"/>
      <dgm:spPr/>
    </dgm:pt>
    <dgm:pt modelId="{FFAC9122-C01A-40BC-B260-F43EE52C7DB7}" type="pres">
      <dgm:prSet presAssocID="{5DFE173D-445D-4245-9EF0-2B8560724B35}" presName="conn2-1" presStyleLbl="parChTrans1D2" presStyleIdx="4" presStyleCnt="6"/>
      <dgm:spPr/>
      <dgm:t>
        <a:bodyPr/>
        <a:lstStyle/>
        <a:p>
          <a:endParaRPr lang="en-US"/>
        </a:p>
      </dgm:t>
    </dgm:pt>
    <dgm:pt modelId="{65F6A106-8E49-4091-849A-8DC6D634A156}" type="pres">
      <dgm:prSet presAssocID="{5DFE173D-445D-4245-9EF0-2B8560724B35}" presName="connTx" presStyleLbl="parChTrans1D2" presStyleIdx="4" presStyleCnt="6"/>
      <dgm:spPr/>
      <dgm:t>
        <a:bodyPr/>
        <a:lstStyle/>
        <a:p>
          <a:endParaRPr lang="en-US"/>
        </a:p>
      </dgm:t>
    </dgm:pt>
    <dgm:pt modelId="{0EFDEB95-92F2-45E8-B166-DEA331FEBF84}" type="pres">
      <dgm:prSet presAssocID="{2E14FAC2-CCA9-4208-B59D-D6B106C3EBB5}" presName="root2" presStyleCnt="0"/>
      <dgm:spPr/>
    </dgm:pt>
    <dgm:pt modelId="{DF9AF7DA-3773-4486-A954-33C1DF645D81}" type="pres">
      <dgm:prSet presAssocID="{2E14FAC2-CCA9-4208-B59D-D6B106C3EBB5}" presName="LevelTwoTextNode" presStyleLbl="node2" presStyleIdx="4" presStyleCnt="6" custLinFactNeighborX="-35658">
        <dgm:presLayoutVars>
          <dgm:chPref val="3"/>
        </dgm:presLayoutVars>
      </dgm:prSet>
      <dgm:spPr/>
      <dgm:t>
        <a:bodyPr/>
        <a:lstStyle/>
        <a:p>
          <a:endParaRPr lang="en-US"/>
        </a:p>
      </dgm:t>
    </dgm:pt>
    <dgm:pt modelId="{0101F83D-FE70-4B00-8616-171CD2AB36FE}" type="pres">
      <dgm:prSet presAssocID="{2E14FAC2-CCA9-4208-B59D-D6B106C3EBB5}" presName="level3hierChild" presStyleCnt="0"/>
      <dgm:spPr/>
    </dgm:pt>
    <dgm:pt modelId="{13C7BF02-5CFB-4AE8-9F77-B01E68972906}" type="pres">
      <dgm:prSet presAssocID="{0D973104-6980-4555-83E1-B5CE96A162EB}" presName="conn2-1" presStyleLbl="parChTrans1D3" presStyleIdx="2" presStyleCnt="10"/>
      <dgm:spPr/>
      <dgm:t>
        <a:bodyPr/>
        <a:lstStyle/>
        <a:p>
          <a:endParaRPr lang="en-US"/>
        </a:p>
      </dgm:t>
    </dgm:pt>
    <dgm:pt modelId="{1B7036BB-EEB8-44CB-8A4A-EF61F0478D0E}" type="pres">
      <dgm:prSet presAssocID="{0D973104-6980-4555-83E1-B5CE96A162EB}" presName="connTx" presStyleLbl="parChTrans1D3" presStyleIdx="2" presStyleCnt="10"/>
      <dgm:spPr/>
      <dgm:t>
        <a:bodyPr/>
        <a:lstStyle/>
        <a:p>
          <a:endParaRPr lang="en-US"/>
        </a:p>
      </dgm:t>
    </dgm:pt>
    <dgm:pt modelId="{5E68A81F-B052-440B-8B9E-D03F6ADBDC94}" type="pres">
      <dgm:prSet presAssocID="{2E9A65D9-1067-460E-A395-7DFE6452A300}" presName="root2" presStyleCnt="0"/>
      <dgm:spPr/>
    </dgm:pt>
    <dgm:pt modelId="{FABC47D6-8CB9-473A-A8A3-AC33B3A488F8}" type="pres">
      <dgm:prSet presAssocID="{2E9A65D9-1067-460E-A395-7DFE6452A300}" presName="LevelTwoTextNode" presStyleLbl="node3" presStyleIdx="2" presStyleCnt="10" custLinFactNeighborX="51401">
        <dgm:presLayoutVars>
          <dgm:chPref val="3"/>
        </dgm:presLayoutVars>
      </dgm:prSet>
      <dgm:spPr/>
      <dgm:t>
        <a:bodyPr/>
        <a:lstStyle/>
        <a:p>
          <a:endParaRPr lang="en-US"/>
        </a:p>
      </dgm:t>
    </dgm:pt>
    <dgm:pt modelId="{A8B2E349-54F3-4931-B8B5-190D6147BDCD}" type="pres">
      <dgm:prSet presAssocID="{2E9A65D9-1067-460E-A395-7DFE6452A300}" presName="level3hierChild" presStyleCnt="0"/>
      <dgm:spPr/>
    </dgm:pt>
    <dgm:pt modelId="{46D5230E-EE94-41D9-8B28-54068B930EB3}" type="pres">
      <dgm:prSet presAssocID="{154979EF-F07E-4693-AE18-BBD9471D5778}" presName="conn2-1" presStyleLbl="parChTrans1D3" presStyleIdx="3" presStyleCnt="10"/>
      <dgm:spPr/>
      <dgm:t>
        <a:bodyPr/>
        <a:lstStyle/>
        <a:p>
          <a:endParaRPr lang="en-US"/>
        </a:p>
      </dgm:t>
    </dgm:pt>
    <dgm:pt modelId="{6CFA8A30-8445-4ED7-AB68-E76F638B67DC}" type="pres">
      <dgm:prSet presAssocID="{154979EF-F07E-4693-AE18-BBD9471D5778}" presName="connTx" presStyleLbl="parChTrans1D3" presStyleIdx="3" presStyleCnt="10"/>
      <dgm:spPr/>
      <dgm:t>
        <a:bodyPr/>
        <a:lstStyle/>
        <a:p>
          <a:endParaRPr lang="en-US"/>
        </a:p>
      </dgm:t>
    </dgm:pt>
    <dgm:pt modelId="{8FA0EE98-6238-4F25-9A6A-541185CDD9B3}" type="pres">
      <dgm:prSet presAssocID="{43F4C325-4575-41CE-8BF5-1FB118CB4FAD}" presName="root2" presStyleCnt="0"/>
      <dgm:spPr/>
    </dgm:pt>
    <dgm:pt modelId="{EB078C19-20CF-44D9-B317-D5D6B7556A84}" type="pres">
      <dgm:prSet presAssocID="{43F4C325-4575-41CE-8BF5-1FB118CB4FAD}" presName="LevelTwoTextNode" presStyleLbl="node3" presStyleIdx="3" presStyleCnt="10" custLinFactNeighborX="51401">
        <dgm:presLayoutVars>
          <dgm:chPref val="3"/>
        </dgm:presLayoutVars>
      </dgm:prSet>
      <dgm:spPr/>
      <dgm:t>
        <a:bodyPr/>
        <a:lstStyle/>
        <a:p>
          <a:endParaRPr lang="en-US"/>
        </a:p>
      </dgm:t>
    </dgm:pt>
    <dgm:pt modelId="{EA145785-EAA6-4CB5-9684-EA9DF46DDB2C}" type="pres">
      <dgm:prSet presAssocID="{43F4C325-4575-41CE-8BF5-1FB118CB4FAD}" presName="level3hierChild" presStyleCnt="0"/>
      <dgm:spPr/>
    </dgm:pt>
    <dgm:pt modelId="{9B034338-3FB6-4090-947A-76EF0552BE13}" type="pres">
      <dgm:prSet presAssocID="{D3BC8A43-E1D5-451C-BFC6-5AAB921829DB}" presName="conn2-1" presStyleLbl="parChTrans1D3" presStyleIdx="4" presStyleCnt="10"/>
      <dgm:spPr/>
      <dgm:t>
        <a:bodyPr/>
        <a:lstStyle/>
        <a:p>
          <a:endParaRPr lang="en-US"/>
        </a:p>
      </dgm:t>
    </dgm:pt>
    <dgm:pt modelId="{AFC6D045-1D33-4D0A-916A-CBD2638A552C}" type="pres">
      <dgm:prSet presAssocID="{D3BC8A43-E1D5-451C-BFC6-5AAB921829DB}" presName="connTx" presStyleLbl="parChTrans1D3" presStyleIdx="4" presStyleCnt="10"/>
      <dgm:spPr/>
      <dgm:t>
        <a:bodyPr/>
        <a:lstStyle/>
        <a:p>
          <a:endParaRPr lang="en-US"/>
        </a:p>
      </dgm:t>
    </dgm:pt>
    <dgm:pt modelId="{DDF4A11A-1DA0-4C8E-A400-A0D480D26B69}" type="pres">
      <dgm:prSet presAssocID="{D38B83EC-A6E7-44F7-ABA8-B9E11EE4DBC8}" presName="root2" presStyleCnt="0"/>
      <dgm:spPr/>
    </dgm:pt>
    <dgm:pt modelId="{093FBCA5-50FB-427A-ACF6-1522A575D939}" type="pres">
      <dgm:prSet presAssocID="{D38B83EC-A6E7-44F7-ABA8-B9E11EE4DBC8}" presName="LevelTwoTextNode" presStyleLbl="node3" presStyleIdx="4" presStyleCnt="10" custLinFactNeighborX="51401">
        <dgm:presLayoutVars>
          <dgm:chPref val="3"/>
        </dgm:presLayoutVars>
      </dgm:prSet>
      <dgm:spPr/>
      <dgm:t>
        <a:bodyPr/>
        <a:lstStyle/>
        <a:p>
          <a:endParaRPr lang="en-US"/>
        </a:p>
      </dgm:t>
    </dgm:pt>
    <dgm:pt modelId="{A04CE250-09B3-401B-93A9-4FB3A82A8AB6}" type="pres">
      <dgm:prSet presAssocID="{D38B83EC-A6E7-44F7-ABA8-B9E11EE4DBC8}" presName="level3hierChild" presStyleCnt="0"/>
      <dgm:spPr/>
    </dgm:pt>
    <dgm:pt modelId="{1C6EA895-1AFA-45D1-BB82-F3E2C9203888}" type="pres">
      <dgm:prSet presAssocID="{136787CB-F59B-4282-9926-68EF6F8C6BF1}" presName="conn2-1" presStyleLbl="parChTrans1D3" presStyleIdx="5" presStyleCnt="10"/>
      <dgm:spPr/>
      <dgm:t>
        <a:bodyPr/>
        <a:lstStyle/>
        <a:p>
          <a:endParaRPr lang="en-US"/>
        </a:p>
      </dgm:t>
    </dgm:pt>
    <dgm:pt modelId="{E1A53B47-B597-4A70-A867-424B4968E177}" type="pres">
      <dgm:prSet presAssocID="{136787CB-F59B-4282-9926-68EF6F8C6BF1}" presName="connTx" presStyleLbl="parChTrans1D3" presStyleIdx="5" presStyleCnt="10"/>
      <dgm:spPr/>
      <dgm:t>
        <a:bodyPr/>
        <a:lstStyle/>
        <a:p>
          <a:endParaRPr lang="en-US"/>
        </a:p>
      </dgm:t>
    </dgm:pt>
    <dgm:pt modelId="{001EEE79-41E2-460A-9B63-B7E133272FC7}" type="pres">
      <dgm:prSet presAssocID="{0AA1BF73-8A36-45A9-BB52-CE79523C923D}" presName="root2" presStyleCnt="0"/>
      <dgm:spPr/>
    </dgm:pt>
    <dgm:pt modelId="{9AABB7DA-0DA2-4E00-BB11-D522941F2548}" type="pres">
      <dgm:prSet presAssocID="{0AA1BF73-8A36-45A9-BB52-CE79523C923D}" presName="LevelTwoTextNode" presStyleLbl="node3" presStyleIdx="5" presStyleCnt="10" custLinFactNeighborX="51401">
        <dgm:presLayoutVars>
          <dgm:chPref val="3"/>
        </dgm:presLayoutVars>
      </dgm:prSet>
      <dgm:spPr/>
      <dgm:t>
        <a:bodyPr/>
        <a:lstStyle/>
        <a:p>
          <a:endParaRPr lang="en-US"/>
        </a:p>
      </dgm:t>
    </dgm:pt>
    <dgm:pt modelId="{E0691142-D8CB-4129-8ABF-3D815B6E4740}" type="pres">
      <dgm:prSet presAssocID="{0AA1BF73-8A36-45A9-BB52-CE79523C923D}" presName="level3hierChild" presStyleCnt="0"/>
      <dgm:spPr/>
    </dgm:pt>
    <dgm:pt modelId="{2A911505-E0A2-4F08-BE03-C86276232AC4}" type="pres">
      <dgm:prSet presAssocID="{0089C961-BA34-4296-85CF-0E448FCBFC4D}" presName="conn2-1" presStyleLbl="parChTrans1D3" presStyleIdx="6" presStyleCnt="10"/>
      <dgm:spPr/>
      <dgm:t>
        <a:bodyPr/>
        <a:lstStyle/>
        <a:p>
          <a:endParaRPr lang="en-US"/>
        </a:p>
      </dgm:t>
    </dgm:pt>
    <dgm:pt modelId="{2B08E1A1-DBAF-4F4B-9DEF-0DE49F359005}" type="pres">
      <dgm:prSet presAssocID="{0089C961-BA34-4296-85CF-0E448FCBFC4D}" presName="connTx" presStyleLbl="parChTrans1D3" presStyleIdx="6" presStyleCnt="10"/>
      <dgm:spPr/>
      <dgm:t>
        <a:bodyPr/>
        <a:lstStyle/>
        <a:p>
          <a:endParaRPr lang="en-US"/>
        </a:p>
      </dgm:t>
    </dgm:pt>
    <dgm:pt modelId="{1C2B52FD-894C-44CA-A795-83A7A907E61A}" type="pres">
      <dgm:prSet presAssocID="{8BB4A8B6-C6E7-4A51-AD8A-9DA74EEB8415}" presName="root2" presStyleCnt="0"/>
      <dgm:spPr/>
    </dgm:pt>
    <dgm:pt modelId="{FDDB9459-3BBB-4F52-B572-190B83EE691C}" type="pres">
      <dgm:prSet presAssocID="{8BB4A8B6-C6E7-4A51-AD8A-9DA74EEB8415}" presName="LevelTwoTextNode" presStyleLbl="node3" presStyleIdx="6" presStyleCnt="10" custLinFactNeighborX="51401">
        <dgm:presLayoutVars>
          <dgm:chPref val="3"/>
        </dgm:presLayoutVars>
      </dgm:prSet>
      <dgm:spPr/>
      <dgm:t>
        <a:bodyPr/>
        <a:lstStyle/>
        <a:p>
          <a:endParaRPr lang="en-US"/>
        </a:p>
      </dgm:t>
    </dgm:pt>
    <dgm:pt modelId="{3B3F1384-0E45-447B-8B9B-B0CA12B00016}" type="pres">
      <dgm:prSet presAssocID="{8BB4A8B6-C6E7-4A51-AD8A-9DA74EEB8415}" presName="level3hierChild" presStyleCnt="0"/>
      <dgm:spPr/>
    </dgm:pt>
    <dgm:pt modelId="{1A6DDE82-460B-46CE-B69A-6FE08525E44C}" type="pres">
      <dgm:prSet presAssocID="{D4E734D2-B8FA-4763-9BC6-8CC9E73EDC7E}" presName="conn2-1" presStyleLbl="parChTrans1D2" presStyleIdx="5" presStyleCnt="6"/>
      <dgm:spPr/>
      <dgm:t>
        <a:bodyPr/>
        <a:lstStyle/>
        <a:p>
          <a:endParaRPr lang="en-US"/>
        </a:p>
      </dgm:t>
    </dgm:pt>
    <dgm:pt modelId="{BBA8EA79-52DC-4E35-8C80-BB9C112CD3AD}" type="pres">
      <dgm:prSet presAssocID="{D4E734D2-B8FA-4763-9BC6-8CC9E73EDC7E}" presName="connTx" presStyleLbl="parChTrans1D2" presStyleIdx="5" presStyleCnt="6"/>
      <dgm:spPr/>
      <dgm:t>
        <a:bodyPr/>
        <a:lstStyle/>
        <a:p>
          <a:endParaRPr lang="en-US"/>
        </a:p>
      </dgm:t>
    </dgm:pt>
    <dgm:pt modelId="{A9DA8426-092B-47AD-83C4-83F2CF2B54B7}" type="pres">
      <dgm:prSet presAssocID="{4AEE0FD7-0399-43DB-8C77-63F3B8DEB34C}" presName="root2" presStyleCnt="0"/>
      <dgm:spPr/>
    </dgm:pt>
    <dgm:pt modelId="{1B694AD9-90DA-4952-9E92-10BBC41829CF}" type="pres">
      <dgm:prSet presAssocID="{4AEE0FD7-0399-43DB-8C77-63F3B8DEB34C}" presName="LevelTwoTextNode" presStyleLbl="node2" presStyleIdx="5" presStyleCnt="6" custLinFactNeighborX="-35658">
        <dgm:presLayoutVars>
          <dgm:chPref val="3"/>
        </dgm:presLayoutVars>
      </dgm:prSet>
      <dgm:spPr/>
      <dgm:t>
        <a:bodyPr/>
        <a:lstStyle/>
        <a:p>
          <a:endParaRPr lang="en-US"/>
        </a:p>
      </dgm:t>
    </dgm:pt>
    <dgm:pt modelId="{3BCA5766-B5C7-41B4-85E4-4ADC88867DB9}" type="pres">
      <dgm:prSet presAssocID="{4AEE0FD7-0399-43DB-8C77-63F3B8DEB34C}" presName="level3hierChild" presStyleCnt="0"/>
      <dgm:spPr/>
    </dgm:pt>
    <dgm:pt modelId="{F291B3DA-E7A3-43DB-97F7-A4CE5B465BE8}" type="pres">
      <dgm:prSet presAssocID="{F7814720-725B-40B8-8A52-0F45CBD631AC}" presName="conn2-1" presStyleLbl="parChTrans1D3" presStyleIdx="7" presStyleCnt="10"/>
      <dgm:spPr/>
      <dgm:t>
        <a:bodyPr/>
        <a:lstStyle/>
        <a:p>
          <a:endParaRPr lang="en-US"/>
        </a:p>
      </dgm:t>
    </dgm:pt>
    <dgm:pt modelId="{9FB4E9A5-1B5B-4CE3-90B5-8E0ADFDCFA21}" type="pres">
      <dgm:prSet presAssocID="{F7814720-725B-40B8-8A52-0F45CBD631AC}" presName="connTx" presStyleLbl="parChTrans1D3" presStyleIdx="7" presStyleCnt="10"/>
      <dgm:spPr/>
      <dgm:t>
        <a:bodyPr/>
        <a:lstStyle/>
        <a:p>
          <a:endParaRPr lang="en-US"/>
        </a:p>
      </dgm:t>
    </dgm:pt>
    <dgm:pt modelId="{D41C8EEE-793C-4AD4-A8EB-95E978EC6E3E}" type="pres">
      <dgm:prSet presAssocID="{3AECC63F-3BAB-483B-98E9-8C936F2A94E0}" presName="root2" presStyleCnt="0"/>
      <dgm:spPr/>
    </dgm:pt>
    <dgm:pt modelId="{40A7143E-079D-4711-89F2-BBD7BE18577E}" type="pres">
      <dgm:prSet presAssocID="{3AECC63F-3BAB-483B-98E9-8C936F2A94E0}" presName="LevelTwoTextNode" presStyleLbl="node3" presStyleIdx="7" presStyleCnt="10" custLinFactNeighborX="51401">
        <dgm:presLayoutVars>
          <dgm:chPref val="3"/>
        </dgm:presLayoutVars>
      </dgm:prSet>
      <dgm:spPr/>
      <dgm:t>
        <a:bodyPr/>
        <a:lstStyle/>
        <a:p>
          <a:endParaRPr lang="en-US"/>
        </a:p>
      </dgm:t>
    </dgm:pt>
    <dgm:pt modelId="{63979480-914A-4476-B6BC-F94B67479E5D}" type="pres">
      <dgm:prSet presAssocID="{3AECC63F-3BAB-483B-98E9-8C936F2A94E0}" presName="level3hierChild" presStyleCnt="0"/>
      <dgm:spPr/>
    </dgm:pt>
    <dgm:pt modelId="{DF47CE46-CBF0-4041-9AA1-7E27C8300793}" type="pres">
      <dgm:prSet presAssocID="{A0F93D71-9516-4595-9D22-F27C185E28D8}" presName="conn2-1" presStyleLbl="parChTrans1D3" presStyleIdx="8" presStyleCnt="10"/>
      <dgm:spPr/>
      <dgm:t>
        <a:bodyPr/>
        <a:lstStyle/>
        <a:p>
          <a:endParaRPr lang="en-US"/>
        </a:p>
      </dgm:t>
    </dgm:pt>
    <dgm:pt modelId="{AF0C7B7E-E1A7-4AFE-AE0F-73FC14CBB85B}" type="pres">
      <dgm:prSet presAssocID="{A0F93D71-9516-4595-9D22-F27C185E28D8}" presName="connTx" presStyleLbl="parChTrans1D3" presStyleIdx="8" presStyleCnt="10"/>
      <dgm:spPr/>
      <dgm:t>
        <a:bodyPr/>
        <a:lstStyle/>
        <a:p>
          <a:endParaRPr lang="en-US"/>
        </a:p>
      </dgm:t>
    </dgm:pt>
    <dgm:pt modelId="{DED43D21-50B0-40DE-AB51-CA3CB086D459}" type="pres">
      <dgm:prSet presAssocID="{E757201B-C742-497A-A064-2AF3D0615209}" presName="root2" presStyleCnt="0"/>
      <dgm:spPr/>
    </dgm:pt>
    <dgm:pt modelId="{256F0D42-B3BB-43FF-A668-09470C943358}" type="pres">
      <dgm:prSet presAssocID="{E757201B-C742-497A-A064-2AF3D0615209}" presName="LevelTwoTextNode" presStyleLbl="node3" presStyleIdx="8" presStyleCnt="10" custLinFactNeighborX="51401">
        <dgm:presLayoutVars>
          <dgm:chPref val="3"/>
        </dgm:presLayoutVars>
      </dgm:prSet>
      <dgm:spPr/>
      <dgm:t>
        <a:bodyPr/>
        <a:lstStyle/>
        <a:p>
          <a:endParaRPr lang="en-US"/>
        </a:p>
      </dgm:t>
    </dgm:pt>
    <dgm:pt modelId="{5F1E3646-0B41-4BBA-9510-2848181F32AD}" type="pres">
      <dgm:prSet presAssocID="{E757201B-C742-497A-A064-2AF3D0615209}" presName="level3hierChild" presStyleCnt="0"/>
      <dgm:spPr/>
    </dgm:pt>
    <dgm:pt modelId="{1EBCC2EB-2E98-4F3F-982C-3BB25B92BB32}" type="pres">
      <dgm:prSet presAssocID="{2085F1FF-0888-41DE-AC2C-72B4060C71E2}" presName="conn2-1" presStyleLbl="parChTrans1D3" presStyleIdx="9" presStyleCnt="10"/>
      <dgm:spPr/>
      <dgm:t>
        <a:bodyPr/>
        <a:lstStyle/>
        <a:p>
          <a:endParaRPr lang="en-US"/>
        </a:p>
      </dgm:t>
    </dgm:pt>
    <dgm:pt modelId="{CCC42101-3348-460F-B826-3D99B3247273}" type="pres">
      <dgm:prSet presAssocID="{2085F1FF-0888-41DE-AC2C-72B4060C71E2}" presName="connTx" presStyleLbl="parChTrans1D3" presStyleIdx="9" presStyleCnt="10"/>
      <dgm:spPr/>
      <dgm:t>
        <a:bodyPr/>
        <a:lstStyle/>
        <a:p>
          <a:endParaRPr lang="en-US"/>
        </a:p>
      </dgm:t>
    </dgm:pt>
    <dgm:pt modelId="{6FA150C2-8CDF-48A6-8DBB-DFF52AC2B74F}" type="pres">
      <dgm:prSet presAssocID="{5F033C29-FAD6-4871-8BDC-2B664EF7C4B6}" presName="root2" presStyleCnt="0"/>
      <dgm:spPr/>
    </dgm:pt>
    <dgm:pt modelId="{6F4A5D67-66C9-446E-9F45-973C8963C0C6}" type="pres">
      <dgm:prSet presAssocID="{5F033C29-FAD6-4871-8BDC-2B664EF7C4B6}" presName="LevelTwoTextNode" presStyleLbl="node3" presStyleIdx="9" presStyleCnt="10" custLinFactNeighborX="51401">
        <dgm:presLayoutVars>
          <dgm:chPref val="3"/>
        </dgm:presLayoutVars>
      </dgm:prSet>
      <dgm:spPr/>
      <dgm:t>
        <a:bodyPr/>
        <a:lstStyle/>
        <a:p>
          <a:endParaRPr lang="en-US"/>
        </a:p>
      </dgm:t>
    </dgm:pt>
    <dgm:pt modelId="{54C1BC06-5A79-4E79-9EDD-951B5943FC83}" type="pres">
      <dgm:prSet presAssocID="{5F033C29-FAD6-4871-8BDC-2B664EF7C4B6}" presName="level3hierChild" presStyleCnt="0"/>
      <dgm:spPr/>
    </dgm:pt>
  </dgm:ptLst>
  <dgm:cxnLst>
    <dgm:cxn modelId="{0F347892-DD11-46AB-AE30-90226E35AEE9}" type="presOf" srcId="{AAB725BE-E5D6-442D-B00C-99D1BC0C18CF}" destId="{1E22E93F-F0C9-4757-AEB8-0E148C2F7127}" srcOrd="1" destOrd="0" presId="urn:microsoft.com/office/officeart/2005/8/layout/hierarchy2"/>
    <dgm:cxn modelId="{74AB1026-D1C3-4B9B-8EE9-3EB95B8E0664}" type="presOf" srcId="{F7814720-725B-40B8-8A52-0F45CBD631AC}" destId="{F291B3DA-E7A3-43DB-97F7-A4CE5B465BE8}" srcOrd="0" destOrd="0" presId="urn:microsoft.com/office/officeart/2005/8/layout/hierarchy2"/>
    <dgm:cxn modelId="{CD53CF5B-074D-4E80-842B-BFB45CE4EFC3}" type="presOf" srcId="{1BF027DE-257E-4DA0-8F61-C9556429CBB9}" destId="{EAF78765-F6A2-4B09-919E-C0707EFAE7A9}" srcOrd="1" destOrd="0" presId="urn:microsoft.com/office/officeart/2005/8/layout/hierarchy2"/>
    <dgm:cxn modelId="{62BAA37B-F973-4E9C-A610-CE2F867DBAD1}" type="presOf" srcId="{136787CB-F59B-4282-9926-68EF6F8C6BF1}" destId="{1C6EA895-1AFA-45D1-BB82-F3E2C9203888}" srcOrd="0" destOrd="0" presId="urn:microsoft.com/office/officeart/2005/8/layout/hierarchy2"/>
    <dgm:cxn modelId="{D1B58719-9349-4D1A-BBA1-41173968BB58}" srcId="{CA8F824F-CA1E-465E-8FE9-A161F595B05E}" destId="{1F5B3A19-3B46-4058-8BDD-0E7458E33259}" srcOrd="0" destOrd="0" parTransId="{4A471C78-59F4-4236-AF86-D7DF6D836F99}" sibTransId="{3E009C79-511D-42B4-B859-0482DFF7EC26}"/>
    <dgm:cxn modelId="{4A88C55A-4139-44B6-895A-62790001E4C7}" type="presOf" srcId="{2085F1FF-0888-41DE-AC2C-72B4060C71E2}" destId="{1EBCC2EB-2E98-4F3F-982C-3BB25B92BB32}" srcOrd="0" destOrd="0" presId="urn:microsoft.com/office/officeart/2005/8/layout/hierarchy2"/>
    <dgm:cxn modelId="{E12B8749-5D50-4FD2-8465-6D9B12A17531}" type="presOf" srcId="{5D365A58-24A6-48BA-9ECF-C27C6BB56287}" destId="{D4AD42FA-7AFB-44B8-A3C5-2476D1D282CB}" srcOrd="0" destOrd="0" presId="urn:microsoft.com/office/officeart/2005/8/layout/hierarchy2"/>
    <dgm:cxn modelId="{6C139940-664B-48A2-86D7-6E5F79BD1163}" srcId="{2E14FAC2-CCA9-4208-B59D-D6B106C3EBB5}" destId="{43F4C325-4575-41CE-8BF5-1FB118CB4FAD}" srcOrd="1" destOrd="0" parTransId="{154979EF-F07E-4693-AE18-BBD9471D5778}" sibTransId="{137685B4-1F9F-444B-BE37-2C0A8BEE9296}"/>
    <dgm:cxn modelId="{5AA97DAB-E1B4-46EE-9BB2-CF4817DC612C}" srcId="{1F5B3A19-3B46-4058-8BDD-0E7458E33259}" destId="{5D365A58-24A6-48BA-9ECF-C27C6BB56287}" srcOrd="1" destOrd="0" parTransId="{C39B2D20-2848-4BD5-B775-D7749E67D4EF}" sibTransId="{80B89827-EC7A-40F2-B4A9-4FB1E6FB9690}"/>
    <dgm:cxn modelId="{A69D2E0E-7403-4697-B286-684D72128590}" type="presOf" srcId="{921FA92B-5EA0-4A5F-9B6B-BDF40374491D}" destId="{43E5930A-BD87-496C-BE9B-DE9101219BBE}" srcOrd="0" destOrd="0" presId="urn:microsoft.com/office/officeart/2005/8/layout/hierarchy2"/>
    <dgm:cxn modelId="{93035DED-F9EA-43FF-B427-23F6F81D0620}" type="presOf" srcId="{0D973104-6980-4555-83E1-B5CE96A162EB}" destId="{1B7036BB-EEB8-44CB-8A4A-EF61F0478D0E}" srcOrd="1" destOrd="0" presId="urn:microsoft.com/office/officeart/2005/8/layout/hierarchy2"/>
    <dgm:cxn modelId="{C9C37EBC-4EF5-4269-AE34-EBEF9E840ECB}" type="presOf" srcId="{8BB4A8B6-C6E7-4A51-AD8A-9DA74EEB8415}" destId="{FDDB9459-3BBB-4F52-B572-190B83EE691C}" srcOrd="0" destOrd="0" presId="urn:microsoft.com/office/officeart/2005/8/layout/hierarchy2"/>
    <dgm:cxn modelId="{4EF00BBA-4B92-41A2-A1C2-410639DABFA3}" srcId="{2E14FAC2-CCA9-4208-B59D-D6B106C3EBB5}" destId="{8BB4A8B6-C6E7-4A51-AD8A-9DA74EEB8415}" srcOrd="4" destOrd="0" parTransId="{0089C961-BA34-4296-85CF-0E448FCBFC4D}" sibTransId="{EF45F8E6-4337-41BA-B7D4-1761EA4D3F03}"/>
    <dgm:cxn modelId="{F0B95F39-92BC-4D6C-AE50-CE94FBA56DA6}" type="presOf" srcId="{0089C961-BA34-4296-85CF-0E448FCBFC4D}" destId="{2A911505-E0A2-4F08-BE03-C86276232AC4}" srcOrd="0" destOrd="0" presId="urn:microsoft.com/office/officeart/2005/8/layout/hierarchy2"/>
    <dgm:cxn modelId="{C3DA0DE4-6E2D-4E9A-8D41-558C68DDC975}" srcId="{1F5B3A19-3B46-4058-8BDD-0E7458E33259}" destId="{2E14FAC2-CCA9-4208-B59D-D6B106C3EBB5}" srcOrd="4" destOrd="0" parTransId="{5DFE173D-445D-4245-9EF0-2B8560724B35}" sibTransId="{4547778B-9192-4915-BF42-91825763FC9D}"/>
    <dgm:cxn modelId="{E851DBD8-0920-4CA6-9FE3-A19894EEBE89}" type="presOf" srcId="{5DFE173D-445D-4245-9EF0-2B8560724B35}" destId="{FFAC9122-C01A-40BC-B260-F43EE52C7DB7}" srcOrd="0" destOrd="0" presId="urn:microsoft.com/office/officeart/2005/8/layout/hierarchy2"/>
    <dgm:cxn modelId="{F89FAE87-57CD-45BF-8931-DE8F5CCC9D7E}" srcId="{2E14FAC2-CCA9-4208-B59D-D6B106C3EBB5}" destId="{2E9A65D9-1067-460E-A395-7DFE6452A300}" srcOrd="0" destOrd="0" parTransId="{0D973104-6980-4555-83E1-B5CE96A162EB}" sibTransId="{558F7C5B-595A-479F-B4C9-40DF4A6CC3EB}"/>
    <dgm:cxn modelId="{ACCD1923-C73E-4A14-BA33-3180508CA611}" type="presOf" srcId="{0AA1BF73-8A36-45A9-BB52-CE79523C923D}" destId="{9AABB7DA-0DA2-4E00-BB11-D522941F2548}" srcOrd="0" destOrd="0" presId="urn:microsoft.com/office/officeart/2005/8/layout/hierarchy2"/>
    <dgm:cxn modelId="{8C26EC16-82A4-437B-A1B8-21CDB6F19A8A}" srcId="{4AEE0FD7-0399-43DB-8C77-63F3B8DEB34C}" destId="{E757201B-C742-497A-A064-2AF3D0615209}" srcOrd="1" destOrd="0" parTransId="{A0F93D71-9516-4595-9D22-F27C185E28D8}" sibTransId="{65199F5E-3490-4A67-B044-84BA1340BE40}"/>
    <dgm:cxn modelId="{9698258C-2EF9-44A6-B9C3-A7BFB00545E4}" type="presOf" srcId="{C39B2D20-2848-4BD5-B775-D7749E67D4EF}" destId="{FF125D59-038B-4D8D-BC56-D7FFCE5D1DD8}" srcOrd="1" destOrd="0" presId="urn:microsoft.com/office/officeart/2005/8/layout/hierarchy2"/>
    <dgm:cxn modelId="{A819D692-4D46-41F2-94F9-32E18A8F970B}" type="presOf" srcId="{154979EF-F07E-4693-AE18-BBD9471D5778}" destId="{46D5230E-EE94-41D9-8B28-54068B930EB3}" srcOrd="0" destOrd="0" presId="urn:microsoft.com/office/officeart/2005/8/layout/hierarchy2"/>
    <dgm:cxn modelId="{FCFFFA13-09BC-4C3D-9D73-874509F5C963}" type="presOf" srcId="{2E9A65D9-1067-460E-A395-7DFE6452A300}" destId="{FABC47D6-8CB9-473A-A8A3-AC33B3A488F8}" srcOrd="0" destOrd="0" presId="urn:microsoft.com/office/officeart/2005/8/layout/hierarchy2"/>
    <dgm:cxn modelId="{21E3E2FD-F6FB-4EEF-9D6F-1F833449E14E}" type="presOf" srcId="{3AECC63F-3BAB-483B-98E9-8C936F2A94E0}" destId="{40A7143E-079D-4711-89F2-BBD7BE18577E}" srcOrd="0" destOrd="0" presId="urn:microsoft.com/office/officeart/2005/8/layout/hierarchy2"/>
    <dgm:cxn modelId="{7FFAA64B-EC0D-490B-830E-1E0AF66B666B}" type="presOf" srcId="{9B9B4BD6-ADC4-4F70-AC7D-9A70F08F1B51}" destId="{B3A61BC8-1D25-43D9-A52E-CBF3D105CAD4}" srcOrd="1" destOrd="0" presId="urn:microsoft.com/office/officeart/2005/8/layout/hierarchy2"/>
    <dgm:cxn modelId="{EA95090A-2A19-4398-80EE-440B42A26EAE}" type="presOf" srcId="{D038A036-D22C-4DB8-8C72-D49C0A1CF18D}" destId="{3D69BED8-63C8-4933-9052-284D45833CDF}" srcOrd="1" destOrd="0" presId="urn:microsoft.com/office/officeart/2005/8/layout/hierarchy2"/>
    <dgm:cxn modelId="{757F0903-5E52-454A-8647-39432F533EF6}" type="presOf" srcId="{A0F93D71-9516-4595-9D22-F27C185E28D8}" destId="{DF47CE46-CBF0-4041-9AA1-7E27C8300793}" srcOrd="0" destOrd="0" presId="urn:microsoft.com/office/officeart/2005/8/layout/hierarchy2"/>
    <dgm:cxn modelId="{232A8FA1-7A6B-4361-A02F-3C519285A927}" type="presOf" srcId="{2E14FAC2-CCA9-4208-B59D-D6B106C3EBB5}" destId="{DF9AF7DA-3773-4486-A954-33C1DF645D81}" srcOrd="0" destOrd="0" presId="urn:microsoft.com/office/officeart/2005/8/layout/hierarchy2"/>
    <dgm:cxn modelId="{82BD0957-5835-4AA1-857A-B1EEA86F2F46}" srcId="{2E14FAC2-CCA9-4208-B59D-D6B106C3EBB5}" destId="{0AA1BF73-8A36-45A9-BB52-CE79523C923D}" srcOrd="3" destOrd="0" parTransId="{136787CB-F59B-4282-9926-68EF6F8C6BF1}" sibTransId="{681BA71C-079D-48D9-AE60-A318CD1C26AF}"/>
    <dgm:cxn modelId="{FB08252B-34C6-4948-9FA0-828B9116F292}" type="presOf" srcId="{0D973104-6980-4555-83E1-B5CE96A162EB}" destId="{13C7BF02-5CFB-4AE8-9F77-B01E68972906}" srcOrd="0" destOrd="0" presId="urn:microsoft.com/office/officeart/2005/8/layout/hierarchy2"/>
    <dgm:cxn modelId="{245A552E-0A5A-4B12-906F-17B4A9A67ABC}" type="presOf" srcId="{BF614975-280B-4CE7-B4FA-2BC5A636B667}" destId="{B18C023B-562C-4448-BA19-F553BBD4658E}" srcOrd="0" destOrd="0" presId="urn:microsoft.com/office/officeart/2005/8/layout/hierarchy2"/>
    <dgm:cxn modelId="{D25F095D-5E36-465A-A98C-B0D44240DCD8}" type="presOf" srcId="{43F4C325-4575-41CE-8BF5-1FB118CB4FAD}" destId="{EB078C19-20CF-44D9-B317-D5D6B7556A84}" srcOrd="0" destOrd="0" presId="urn:microsoft.com/office/officeart/2005/8/layout/hierarchy2"/>
    <dgm:cxn modelId="{2F1E510D-289B-430C-996B-3F68D908D0FA}" type="presOf" srcId="{1F5B3A19-3B46-4058-8BDD-0E7458E33259}" destId="{39F7C17E-1227-4FF2-9618-35737F4E3885}" srcOrd="0" destOrd="0" presId="urn:microsoft.com/office/officeart/2005/8/layout/hierarchy2"/>
    <dgm:cxn modelId="{7106B1E8-8079-4299-87BD-D23E81D07D30}" type="presOf" srcId="{E757201B-C742-497A-A064-2AF3D0615209}" destId="{256F0D42-B3BB-43FF-A668-09470C943358}" srcOrd="0" destOrd="0" presId="urn:microsoft.com/office/officeart/2005/8/layout/hierarchy2"/>
    <dgm:cxn modelId="{C433A2B7-7EC2-4046-BDC5-8857341C7890}" type="presOf" srcId="{9B9B4BD6-ADC4-4F70-AC7D-9A70F08F1B51}" destId="{61C3B200-4A39-4437-BF13-F08EB6A1B4AB}" srcOrd="0" destOrd="0" presId="urn:microsoft.com/office/officeart/2005/8/layout/hierarchy2"/>
    <dgm:cxn modelId="{A3963532-E46F-41FA-A48F-E7299F3B80A8}" srcId="{4AEE0FD7-0399-43DB-8C77-63F3B8DEB34C}" destId="{3AECC63F-3BAB-483B-98E9-8C936F2A94E0}" srcOrd="0" destOrd="0" parTransId="{F7814720-725B-40B8-8A52-0F45CBD631AC}" sibTransId="{A47F3AC6-BAE2-41F5-B695-6E90E988B6AA}"/>
    <dgm:cxn modelId="{52A61CFF-E148-4597-9C87-B39497769A48}" srcId="{4AEE0FD7-0399-43DB-8C77-63F3B8DEB34C}" destId="{5F033C29-FAD6-4871-8BDC-2B664EF7C4B6}" srcOrd="2" destOrd="0" parTransId="{2085F1FF-0888-41DE-AC2C-72B4060C71E2}" sibTransId="{9A11B8FE-2590-40F1-A91B-5B241D52B0B1}"/>
    <dgm:cxn modelId="{6D129960-AB6C-4D08-9FF4-95DCC6B1F6C0}" type="presOf" srcId="{D4E734D2-B8FA-4763-9BC6-8CC9E73EDC7E}" destId="{BBA8EA79-52DC-4E35-8C80-BB9C112CD3AD}" srcOrd="1" destOrd="0" presId="urn:microsoft.com/office/officeart/2005/8/layout/hierarchy2"/>
    <dgm:cxn modelId="{9D4F8D1D-FDFE-43A8-B6E0-FA0F067F921A}" type="presOf" srcId="{D038A036-D22C-4DB8-8C72-D49C0A1CF18D}" destId="{953EAC3F-BD45-4312-A265-D72D3457C974}" srcOrd="0" destOrd="0" presId="urn:microsoft.com/office/officeart/2005/8/layout/hierarchy2"/>
    <dgm:cxn modelId="{A4A710B1-4ADB-42AC-BA54-EB66F51CF15C}" type="presOf" srcId="{F7814720-725B-40B8-8A52-0F45CBD631AC}" destId="{9FB4E9A5-1B5B-4CE3-90B5-8E0ADFDCFA21}" srcOrd="1" destOrd="0" presId="urn:microsoft.com/office/officeart/2005/8/layout/hierarchy2"/>
    <dgm:cxn modelId="{56DDC83C-409E-40F3-B534-B14203B74DCD}" type="presOf" srcId="{D4E734D2-B8FA-4763-9BC6-8CC9E73EDC7E}" destId="{1A6DDE82-460B-46CE-B69A-6FE08525E44C}" srcOrd="0" destOrd="0" presId="urn:microsoft.com/office/officeart/2005/8/layout/hierarchy2"/>
    <dgm:cxn modelId="{AF3D5A1B-700F-42AC-9E52-8254076080F4}" type="presOf" srcId="{5F033C29-FAD6-4871-8BDC-2B664EF7C4B6}" destId="{6F4A5D67-66C9-446E-9F45-973C8963C0C6}" srcOrd="0" destOrd="0" presId="urn:microsoft.com/office/officeart/2005/8/layout/hierarchy2"/>
    <dgm:cxn modelId="{9BB41925-FCC1-4904-AC4F-E85473913740}" type="presOf" srcId="{C39B2D20-2848-4BD5-B775-D7749E67D4EF}" destId="{018E6C1E-5432-432A-8DA4-EB4060770FAA}" srcOrd="0" destOrd="0" presId="urn:microsoft.com/office/officeart/2005/8/layout/hierarchy2"/>
    <dgm:cxn modelId="{E8FCD05B-0587-48CC-A120-77908B4708AB}" type="presOf" srcId="{C6F59D95-50CF-465A-A0F4-328D2395D734}" destId="{0495AA5C-28A8-45B0-B2AB-6E77394C6538}" srcOrd="0" destOrd="0" presId="urn:microsoft.com/office/officeart/2005/8/layout/hierarchy2"/>
    <dgm:cxn modelId="{8AD99563-48F8-41F0-AD88-AF5DF7F3DBFA}" type="presOf" srcId="{154979EF-F07E-4693-AE18-BBD9471D5778}" destId="{6CFA8A30-8445-4ED7-AB68-E76F638B67DC}" srcOrd="1" destOrd="0" presId="urn:microsoft.com/office/officeart/2005/8/layout/hierarchy2"/>
    <dgm:cxn modelId="{15C91E77-A97B-443B-90C7-2E7C4F9612A0}" srcId="{1F5B3A19-3B46-4058-8BDD-0E7458E33259}" destId="{4AEE0FD7-0399-43DB-8C77-63F3B8DEB34C}" srcOrd="5" destOrd="0" parTransId="{D4E734D2-B8FA-4763-9BC6-8CC9E73EDC7E}" sibTransId="{938EB4C5-C427-4C32-A698-55B7166E8612}"/>
    <dgm:cxn modelId="{156B1316-31FA-48DE-9948-7542BCABB91A}" type="presOf" srcId="{403306D0-B732-41A6-9253-93553D6EFC27}" destId="{CDDB1496-C4ED-4336-8FA6-FD016B553A7A}" srcOrd="0" destOrd="0" presId="urn:microsoft.com/office/officeart/2005/8/layout/hierarchy2"/>
    <dgm:cxn modelId="{490E035B-1544-4038-85D6-766EB2DA1B13}" type="presOf" srcId="{4AEE0FD7-0399-43DB-8C77-63F3B8DEB34C}" destId="{1B694AD9-90DA-4952-9E92-10BBC41829CF}" srcOrd="0" destOrd="0" presId="urn:microsoft.com/office/officeart/2005/8/layout/hierarchy2"/>
    <dgm:cxn modelId="{17603EDD-82F6-4BB5-AF49-ABAE38DE7020}" type="presOf" srcId="{D3BC8A43-E1D5-451C-BFC6-5AAB921829DB}" destId="{AFC6D045-1D33-4D0A-916A-CBD2638A552C}" srcOrd="1" destOrd="0" presId="urn:microsoft.com/office/officeart/2005/8/layout/hierarchy2"/>
    <dgm:cxn modelId="{C636EE0E-4E96-48A4-9F7F-DDF337F06452}" type="presOf" srcId="{FC553852-F992-4AB5-AE60-10DAA21805CC}" destId="{5D85CF5C-1DC9-4ED9-A266-A6F4DFDE3566}" srcOrd="0" destOrd="0" presId="urn:microsoft.com/office/officeart/2005/8/layout/hierarchy2"/>
    <dgm:cxn modelId="{EF72819F-CE73-4FEE-BE95-210E794DE78A}" srcId="{5D365A58-24A6-48BA-9ECF-C27C6BB56287}" destId="{FC553852-F992-4AB5-AE60-10DAA21805CC}" srcOrd="1" destOrd="0" parTransId="{1BF027DE-257E-4DA0-8F61-C9556429CBB9}" sibTransId="{E39A1C85-C472-43F2-82B7-DFE1B698669A}"/>
    <dgm:cxn modelId="{8C767DCA-37EB-4067-85FB-1BB8C1770778}" type="presOf" srcId="{5DFE173D-445D-4245-9EF0-2B8560724B35}" destId="{65F6A106-8E49-4091-849A-8DC6D634A156}" srcOrd="1" destOrd="0" presId="urn:microsoft.com/office/officeart/2005/8/layout/hierarchy2"/>
    <dgm:cxn modelId="{AC6F8DCC-CD74-4E3A-AA1E-BBA7A636AD8D}" type="presOf" srcId="{1BF027DE-257E-4DA0-8F61-C9556429CBB9}" destId="{87931098-7EF0-4D74-B20D-9B028A5D7334}" srcOrd="0" destOrd="0" presId="urn:microsoft.com/office/officeart/2005/8/layout/hierarchy2"/>
    <dgm:cxn modelId="{414760D2-4709-4A66-8BCD-2F7C4FC89328}" type="presOf" srcId="{136787CB-F59B-4282-9926-68EF6F8C6BF1}" destId="{E1A53B47-B597-4A70-A867-424B4968E177}" srcOrd="1" destOrd="0" presId="urn:microsoft.com/office/officeart/2005/8/layout/hierarchy2"/>
    <dgm:cxn modelId="{9AE4AD10-1414-4D3C-8DD7-7F2F4FE6CFF6}" srcId="{1F5B3A19-3B46-4058-8BDD-0E7458E33259}" destId="{921FA92B-5EA0-4A5F-9B6B-BDF40374491D}" srcOrd="3" destOrd="0" parTransId="{D038A036-D22C-4DB8-8C72-D49C0A1CF18D}" sibTransId="{1462E245-3F45-44E5-9D7D-0164E016C619}"/>
    <dgm:cxn modelId="{5D3F787D-BF96-46A5-ADF9-6FA532A5EF78}" type="presOf" srcId="{A0F93D71-9516-4595-9D22-F27C185E28D8}" destId="{AF0C7B7E-E1A7-4AFE-AE0F-73FC14CBB85B}" srcOrd="1" destOrd="0" presId="urn:microsoft.com/office/officeart/2005/8/layout/hierarchy2"/>
    <dgm:cxn modelId="{381E9979-7639-464A-A00A-C2238C80C79A}" type="presOf" srcId="{CA8F824F-CA1E-465E-8FE9-A161F595B05E}" destId="{B9C38A76-21B8-4CD4-B23B-CED88EBA46EB}" srcOrd="0" destOrd="0" presId="urn:microsoft.com/office/officeart/2005/8/layout/hierarchy2"/>
    <dgm:cxn modelId="{260E371A-EDB6-4792-BCE4-854A7E9E9F0F}" type="presOf" srcId="{AAB725BE-E5D6-442D-B00C-99D1BC0C18CF}" destId="{74AD77FB-EF81-455A-948F-D28B50F270B8}" srcOrd="0" destOrd="0" presId="urn:microsoft.com/office/officeart/2005/8/layout/hierarchy2"/>
    <dgm:cxn modelId="{C557473C-A490-4329-8F6F-53CEE9CD6292}" srcId="{2E14FAC2-CCA9-4208-B59D-D6B106C3EBB5}" destId="{D38B83EC-A6E7-44F7-ABA8-B9E11EE4DBC8}" srcOrd="2" destOrd="0" parTransId="{D3BC8A43-E1D5-451C-BFC6-5AAB921829DB}" sibTransId="{9CA0C4B8-A8B1-42DC-8783-ED3BD72BB523}"/>
    <dgm:cxn modelId="{4DB79CB4-93AA-4066-91EF-70957A057EBD}" srcId="{5D365A58-24A6-48BA-9ECF-C27C6BB56287}" destId="{403306D0-B732-41A6-9253-93553D6EFC27}" srcOrd="0" destOrd="0" parTransId="{9B9B4BD6-ADC4-4F70-AC7D-9A70F08F1B51}" sibTransId="{022EC112-8ABB-4AA2-B720-3714531C3CE2}"/>
    <dgm:cxn modelId="{9BEB7316-D66B-469A-924B-787637449E2F}" type="presOf" srcId="{8EC98042-07A4-4023-A586-56B6FECF6CDC}" destId="{BA311B87-290E-4049-8364-5E12F88920F2}" srcOrd="0" destOrd="0" presId="urn:microsoft.com/office/officeart/2005/8/layout/hierarchy2"/>
    <dgm:cxn modelId="{6F1B69D9-0CA8-49E6-B013-A56F9B17E7E7}" type="presOf" srcId="{D38B83EC-A6E7-44F7-ABA8-B9E11EE4DBC8}" destId="{093FBCA5-50FB-427A-ACF6-1522A575D939}" srcOrd="0" destOrd="0" presId="urn:microsoft.com/office/officeart/2005/8/layout/hierarchy2"/>
    <dgm:cxn modelId="{CF6294C6-8B68-427A-BF87-0030438E5C8C}" type="presOf" srcId="{2085F1FF-0888-41DE-AC2C-72B4060C71E2}" destId="{CCC42101-3348-460F-B826-3D99B3247273}" srcOrd="1" destOrd="0" presId="urn:microsoft.com/office/officeart/2005/8/layout/hierarchy2"/>
    <dgm:cxn modelId="{CF8F0798-FFD2-426B-87EF-ADCC6B188352}" type="presOf" srcId="{C6F59D95-50CF-465A-A0F4-328D2395D734}" destId="{5F7E7A89-3B88-43FC-B432-7F460E9ADCAF}" srcOrd="1" destOrd="0" presId="urn:microsoft.com/office/officeart/2005/8/layout/hierarchy2"/>
    <dgm:cxn modelId="{7A4A24F5-5602-4225-A75D-C55FF6215650}" type="presOf" srcId="{0089C961-BA34-4296-85CF-0E448FCBFC4D}" destId="{2B08E1A1-DBAF-4F4B-9DEF-0DE49F359005}" srcOrd="1" destOrd="0" presId="urn:microsoft.com/office/officeart/2005/8/layout/hierarchy2"/>
    <dgm:cxn modelId="{153B1E4F-30B5-46D5-A9CA-E06F78213D27}" srcId="{1F5B3A19-3B46-4058-8BDD-0E7458E33259}" destId="{8EC98042-07A4-4023-A586-56B6FECF6CDC}" srcOrd="0" destOrd="0" parTransId="{AAB725BE-E5D6-442D-B00C-99D1BC0C18CF}" sibTransId="{43772757-1409-4B35-AF6E-6BB5950A5C8B}"/>
    <dgm:cxn modelId="{EAC56A6E-41BD-420F-A2D9-65EED0F954CF}" type="presOf" srcId="{D3BC8A43-E1D5-451C-BFC6-5AAB921829DB}" destId="{9B034338-3FB6-4090-947A-76EF0552BE13}" srcOrd="0" destOrd="0" presId="urn:microsoft.com/office/officeart/2005/8/layout/hierarchy2"/>
    <dgm:cxn modelId="{D3583E1A-7338-4BB3-8668-A5DC2CC3A5D1}" srcId="{1F5B3A19-3B46-4058-8BDD-0E7458E33259}" destId="{BF614975-280B-4CE7-B4FA-2BC5A636B667}" srcOrd="2" destOrd="0" parTransId="{C6F59D95-50CF-465A-A0F4-328D2395D734}" sibTransId="{95848F81-33AF-422A-A99F-DD0AB62331CB}"/>
    <dgm:cxn modelId="{72A0D8A9-FD8E-4CFD-818E-043AC756ED7F}" type="presParOf" srcId="{B9C38A76-21B8-4CD4-B23B-CED88EBA46EB}" destId="{69CE8D15-68A8-483E-AFE7-F7975D372EC1}" srcOrd="0" destOrd="0" presId="urn:microsoft.com/office/officeart/2005/8/layout/hierarchy2"/>
    <dgm:cxn modelId="{A62F93FC-D722-46BA-8C6B-4E555F783E0F}" type="presParOf" srcId="{69CE8D15-68A8-483E-AFE7-F7975D372EC1}" destId="{39F7C17E-1227-4FF2-9618-35737F4E3885}" srcOrd="0" destOrd="0" presId="urn:microsoft.com/office/officeart/2005/8/layout/hierarchy2"/>
    <dgm:cxn modelId="{B1C112A4-A90F-4EA3-8537-FF5B2C7C462E}" type="presParOf" srcId="{69CE8D15-68A8-483E-AFE7-F7975D372EC1}" destId="{6597E8AE-2169-4189-AA76-67EDBC5E0F4C}" srcOrd="1" destOrd="0" presId="urn:microsoft.com/office/officeart/2005/8/layout/hierarchy2"/>
    <dgm:cxn modelId="{A1034446-ADDC-482E-AB4A-9C30136D76CC}" type="presParOf" srcId="{6597E8AE-2169-4189-AA76-67EDBC5E0F4C}" destId="{74AD77FB-EF81-455A-948F-D28B50F270B8}" srcOrd="0" destOrd="0" presId="urn:microsoft.com/office/officeart/2005/8/layout/hierarchy2"/>
    <dgm:cxn modelId="{0980D857-62BD-41BA-AF02-066BA40DBDBE}" type="presParOf" srcId="{74AD77FB-EF81-455A-948F-D28B50F270B8}" destId="{1E22E93F-F0C9-4757-AEB8-0E148C2F7127}" srcOrd="0" destOrd="0" presId="urn:microsoft.com/office/officeart/2005/8/layout/hierarchy2"/>
    <dgm:cxn modelId="{1F795013-99CC-4D0F-A04B-6CA9EEF64692}" type="presParOf" srcId="{6597E8AE-2169-4189-AA76-67EDBC5E0F4C}" destId="{39D54389-9CB8-462A-89EF-34E1DB70398D}" srcOrd="1" destOrd="0" presId="urn:microsoft.com/office/officeart/2005/8/layout/hierarchy2"/>
    <dgm:cxn modelId="{AE34B893-F728-4466-8688-29CC7D041101}" type="presParOf" srcId="{39D54389-9CB8-462A-89EF-34E1DB70398D}" destId="{BA311B87-290E-4049-8364-5E12F88920F2}" srcOrd="0" destOrd="0" presId="urn:microsoft.com/office/officeart/2005/8/layout/hierarchy2"/>
    <dgm:cxn modelId="{48FD62D9-9E9D-42C4-9E05-276851C06E02}" type="presParOf" srcId="{39D54389-9CB8-462A-89EF-34E1DB70398D}" destId="{6AF41869-C089-4442-B8DC-482100479FE6}" srcOrd="1" destOrd="0" presId="urn:microsoft.com/office/officeart/2005/8/layout/hierarchy2"/>
    <dgm:cxn modelId="{95B494C0-A70D-46A1-AAF7-FA18917662AA}" type="presParOf" srcId="{6597E8AE-2169-4189-AA76-67EDBC5E0F4C}" destId="{018E6C1E-5432-432A-8DA4-EB4060770FAA}" srcOrd="2" destOrd="0" presId="urn:microsoft.com/office/officeart/2005/8/layout/hierarchy2"/>
    <dgm:cxn modelId="{99F18EAA-3800-4B8C-95D1-88FFFDD52B44}" type="presParOf" srcId="{018E6C1E-5432-432A-8DA4-EB4060770FAA}" destId="{FF125D59-038B-4D8D-BC56-D7FFCE5D1DD8}" srcOrd="0" destOrd="0" presId="urn:microsoft.com/office/officeart/2005/8/layout/hierarchy2"/>
    <dgm:cxn modelId="{A4D5BB96-7E78-470E-87FA-E640EA296ADD}" type="presParOf" srcId="{6597E8AE-2169-4189-AA76-67EDBC5E0F4C}" destId="{BD8944B7-10CC-40FF-8BA4-6949277A5146}" srcOrd="3" destOrd="0" presId="urn:microsoft.com/office/officeart/2005/8/layout/hierarchy2"/>
    <dgm:cxn modelId="{8329F727-3BF3-4B38-A6F7-8FE5B89A3E9E}" type="presParOf" srcId="{BD8944B7-10CC-40FF-8BA4-6949277A5146}" destId="{D4AD42FA-7AFB-44B8-A3C5-2476D1D282CB}" srcOrd="0" destOrd="0" presId="urn:microsoft.com/office/officeart/2005/8/layout/hierarchy2"/>
    <dgm:cxn modelId="{483B7916-5B4C-4925-83F6-AA5C2B914811}" type="presParOf" srcId="{BD8944B7-10CC-40FF-8BA4-6949277A5146}" destId="{EDFC3030-B5BF-4B37-B76A-8DAEC4081B55}" srcOrd="1" destOrd="0" presId="urn:microsoft.com/office/officeart/2005/8/layout/hierarchy2"/>
    <dgm:cxn modelId="{C67A8675-283A-4B00-9249-F14D5F98B9C3}" type="presParOf" srcId="{EDFC3030-B5BF-4B37-B76A-8DAEC4081B55}" destId="{61C3B200-4A39-4437-BF13-F08EB6A1B4AB}" srcOrd="0" destOrd="0" presId="urn:microsoft.com/office/officeart/2005/8/layout/hierarchy2"/>
    <dgm:cxn modelId="{1D3ECB1E-10FB-4E81-8107-8030A0D73FA3}" type="presParOf" srcId="{61C3B200-4A39-4437-BF13-F08EB6A1B4AB}" destId="{B3A61BC8-1D25-43D9-A52E-CBF3D105CAD4}" srcOrd="0" destOrd="0" presId="urn:microsoft.com/office/officeart/2005/8/layout/hierarchy2"/>
    <dgm:cxn modelId="{4A43851B-64A0-4339-AF25-98FA70E41D17}" type="presParOf" srcId="{EDFC3030-B5BF-4B37-B76A-8DAEC4081B55}" destId="{D476C69B-E985-4C67-9329-A3CE61120AF3}" srcOrd="1" destOrd="0" presId="urn:microsoft.com/office/officeart/2005/8/layout/hierarchy2"/>
    <dgm:cxn modelId="{3EB9FED2-8216-40DA-83AA-B58EF68D4860}" type="presParOf" srcId="{D476C69B-E985-4C67-9329-A3CE61120AF3}" destId="{CDDB1496-C4ED-4336-8FA6-FD016B553A7A}" srcOrd="0" destOrd="0" presId="urn:microsoft.com/office/officeart/2005/8/layout/hierarchy2"/>
    <dgm:cxn modelId="{8F33AEF9-4C2F-49D6-ABC0-9B6128623F6A}" type="presParOf" srcId="{D476C69B-E985-4C67-9329-A3CE61120AF3}" destId="{529B03B6-4119-4C8F-989C-7BEFE79AB73C}" srcOrd="1" destOrd="0" presId="urn:microsoft.com/office/officeart/2005/8/layout/hierarchy2"/>
    <dgm:cxn modelId="{828B64E2-4217-4932-91FB-7FFF33662544}" type="presParOf" srcId="{EDFC3030-B5BF-4B37-B76A-8DAEC4081B55}" destId="{87931098-7EF0-4D74-B20D-9B028A5D7334}" srcOrd="2" destOrd="0" presId="urn:microsoft.com/office/officeart/2005/8/layout/hierarchy2"/>
    <dgm:cxn modelId="{0B86C704-6DCE-4024-9EE4-6245EA9D4133}" type="presParOf" srcId="{87931098-7EF0-4D74-B20D-9B028A5D7334}" destId="{EAF78765-F6A2-4B09-919E-C0707EFAE7A9}" srcOrd="0" destOrd="0" presId="urn:microsoft.com/office/officeart/2005/8/layout/hierarchy2"/>
    <dgm:cxn modelId="{E89B87AE-8AF0-4906-B3FB-A9B6C12227B9}" type="presParOf" srcId="{EDFC3030-B5BF-4B37-B76A-8DAEC4081B55}" destId="{13D1CDF8-3B54-40FF-9BD3-8FDA6DA93871}" srcOrd="3" destOrd="0" presId="urn:microsoft.com/office/officeart/2005/8/layout/hierarchy2"/>
    <dgm:cxn modelId="{AC44E396-39DA-49BB-BD1C-B7359C32709F}" type="presParOf" srcId="{13D1CDF8-3B54-40FF-9BD3-8FDA6DA93871}" destId="{5D85CF5C-1DC9-4ED9-A266-A6F4DFDE3566}" srcOrd="0" destOrd="0" presId="urn:microsoft.com/office/officeart/2005/8/layout/hierarchy2"/>
    <dgm:cxn modelId="{B7ED0AD6-FB36-41B5-9257-F4473EB6F88A}" type="presParOf" srcId="{13D1CDF8-3B54-40FF-9BD3-8FDA6DA93871}" destId="{68CEA8F8-6BAA-4BE7-93D6-21EA85456068}" srcOrd="1" destOrd="0" presId="urn:microsoft.com/office/officeart/2005/8/layout/hierarchy2"/>
    <dgm:cxn modelId="{E7BE459D-1F03-44E3-8531-16047F9EB1BB}" type="presParOf" srcId="{6597E8AE-2169-4189-AA76-67EDBC5E0F4C}" destId="{0495AA5C-28A8-45B0-B2AB-6E77394C6538}" srcOrd="4" destOrd="0" presId="urn:microsoft.com/office/officeart/2005/8/layout/hierarchy2"/>
    <dgm:cxn modelId="{8465B7EB-180D-4A1F-A7BB-759DE2578992}" type="presParOf" srcId="{0495AA5C-28A8-45B0-B2AB-6E77394C6538}" destId="{5F7E7A89-3B88-43FC-B432-7F460E9ADCAF}" srcOrd="0" destOrd="0" presId="urn:microsoft.com/office/officeart/2005/8/layout/hierarchy2"/>
    <dgm:cxn modelId="{887FBE67-FC9C-4672-8AD5-E0C81F98B524}" type="presParOf" srcId="{6597E8AE-2169-4189-AA76-67EDBC5E0F4C}" destId="{21B7ACCC-B3CC-4446-AF52-EB34042E645A}" srcOrd="5" destOrd="0" presId="urn:microsoft.com/office/officeart/2005/8/layout/hierarchy2"/>
    <dgm:cxn modelId="{7B3B8C1B-5F4F-41D0-B20F-5BBD65F607CE}" type="presParOf" srcId="{21B7ACCC-B3CC-4446-AF52-EB34042E645A}" destId="{B18C023B-562C-4448-BA19-F553BBD4658E}" srcOrd="0" destOrd="0" presId="urn:microsoft.com/office/officeart/2005/8/layout/hierarchy2"/>
    <dgm:cxn modelId="{536001CB-D75D-454A-B5E1-32D254434245}" type="presParOf" srcId="{21B7ACCC-B3CC-4446-AF52-EB34042E645A}" destId="{419019AD-74B8-40B7-A9BA-691665058382}" srcOrd="1" destOrd="0" presId="urn:microsoft.com/office/officeart/2005/8/layout/hierarchy2"/>
    <dgm:cxn modelId="{A93ABD32-14F3-45E9-9B67-A01BB9BAA4D0}" type="presParOf" srcId="{6597E8AE-2169-4189-AA76-67EDBC5E0F4C}" destId="{953EAC3F-BD45-4312-A265-D72D3457C974}" srcOrd="6" destOrd="0" presId="urn:microsoft.com/office/officeart/2005/8/layout/hierarchy2"/>
    <dgm:cxn modelId="{2EFD5AD9-8B58-42E6-95E5-3EFE3ADDC28A}" type="presParOf" srcId="{953EAC3F-BD45-4312-A265-D72D3457C974}" destId="{3D69BED8-63C8-4933-9052-284D45833CDF}" srcOrd="0" destOrd="0" presId="urn:microsoft.com/office/officeart/2005/8/layout/hierarchy2"/>
    <dgm:cxn modelId="{B0401D65-59CE-4F46-B272-90CC53C41862}" type="presParOf" srcId="{6597E8AE-2169-4189-AA76-67EDBC5E0F4C}" destId="{63EE8036-5014-4215-8223-D1E879B8344E}" srcOrd="7" destOrd="0" presId="urn:microsoft.com/office/officeart/2005/8/layout/hierarchy2"/>
    <dgm:cxn modelId="{6F60801F-1B2B-40C0-8DC4-E6D70CC3C89F}" type="presParOf" srcId="{63EE8036-5014-4215-8223-D1E879B8344E}" destId="{43E5930A-BD87-496C-BE9B-DE9101219BBE}" srcOrd="0" destOrd="0" presId="urn:microsoft.com/office/officeart/2005/8/layout/hierarchy2"/>
    <dgm:cxn modelId="{646A6B60-7D23-4C12-8663-B5C6F0A684A3}" type="presParOf" srcId="{63EE8036-5014-4215-8223-D1E879B8344E}" destId="{AF4E6214-7D2E-4ABE-9210-B3F9F8028AFB}" srcOrd="1" destOrd="0" presId="urn:microsoft.com/office/officeart/2005/8/layout/hierarchy2"/>
    <dgm:cxn modelId="{C0DC4B3A-5986-4853-9BE6-9EA7BB7ABD98}" type="presParOf" srcId="{6597E8AE-2169-4189-AA76-67EDBC5E0F4C}" destId="{FFAC9122-C01A-40BC-B260-F43EE52C7DB7}" srcOrd="8" destOrd="0" presId="urn:microsoft.com/office/officeart/2005/8/layout/hierarchy2"/>
    <dgm:cxn modelId="{7022D265-FDC2-4EF3-B4E2-BA27421E0D28}" type="presParOf" srcId="{FFAC9122-C01A-40BC-B260-F43EE52C7DB7}" destId="{65F6A106-8E49-4091-849A-8DC6D634A156}" srcOrd="0" destOrd="0" presId="urn:microsoft.com/office/officeart/2005/8/layout/hierarchy2"/>
    <dgm:cxn modelId="{12F89455-7268-4F75-9D30-82C356E39E77}" type="presParOf" srcId="{6597E8AE-2169-4189-AA76-67EDBC5E0F4C}" destId="{0EFDEB95-92F2-45E8-B166-DEA331FEBF84}" srcOrd="9" destOrd="0" presId="urn:microsoft.com/office/officeart/2005/8/layout/hierarchy2"/>
    <dgm:cxn modelId="{4D7D8685-2423-49A8-8B17-75FC9728692D}" type="presParOf" srcId="{0EFDEB95-92F2-45E8-B166-DEA331FEBF84}" destId="{DF9AF7DA-3773-4486-A954-33C1DF645D81}" srcOrd="0" destOrd="0" presId="urn:microsoft.com/office/officeart/2005/8/layout/hierarchy2"/>
    <dgm:cxn modelId="{9EB27DF2-CF77-4CBE-9D33-FCFB76E103E9}" type="presParOf" srcId="{0EFDEB95-92F2-45E8-B166-DEA331FEBF84}" destId="{0101F83D-FE70-4B00-8616-171CD2AB36FE}" srcOrd="1" destOrd="0" presId="urn:microsoft.com/office/officeart/2005/8/layout/hierarchy2"/>
    <dgm:cxn modelId="{BD9F03DB-8887-4125-8B9F-B2BFDA101CE0}" type="presParOf" srcId="{0101F83D-FE70-4B00-8616-171CD2AB36FE}" destId="{13C7BF02-5CFB-4AE8-9F77-B01E68972906}" srcOrd="0" destOrd="0" presId="urn:microsoft.com/office/officeart/2005/8/layout/hierarchy2"/>
    <dgm:cxn modelId="{BA321CF6-6B75-41B1-9E0F-F4129D52FFDB}" type="presParOf" srcId="{13C7BF02-5CFB-4AE8-9F77-B01E68972906}" destId="{1B7036BB-EEB8-44CB-8A4A-EF61F0478D0E}" srcOrd="0" destOrd="0" presId="urn:microsoft.com/office/officeart/2005/8/layout/hierarchy2"/>
    <dgm:cxn modelId="{AB6871F7-9218-4C48-9B9E-C69C9D61BC43}" type="presParOf" srcId="{0101F83D-FE70-4B00-8616-171CD2AB36FE}" destId="{5E68A81F-B052-440B-8B9E-D03F6ADBDC94}" srcOrd="1" destOrd="0" presId="urn:microsoft.com/office/officeart/2005/8/layout/hierarchy2"/>
    <dgm:cxn modelId="{BACF1068-8106-4406-908B-43ADA251FBB7}" type="presParOf" srcId="{5E68A81F-B052-440B-8B9E-D03F6ADBDC94}" destId="{FABC47D6-8CB9-473A-A8A3-AC33B3A488F8}" srcOrd="0" destOrd="0" presId="urn:microsoft.com/office/officeart/2005/8/layout/hierarchy2"/>
    <dgm:cxn modelId="{75304E4C-2FF2-4915-B5C4-1E8C295007F1}" type="presParOf" srcId="{5E68A81F-B052-440B-8B9E-D03F6ADBDC94}" destId="{A8B2E349-54F3-4931-B8B5-190D6147BDCD}" srcOrd="1" destOrd="0" presId="urn:microsoft.com/office/officeart/2005/8/layout/hierarchy2"/>
    <dgm:cxn modelId="{A2A92F38-1677-41B6-BEA0-CF26FB242DE2}" type="presParOf" srcId="{0101F83D-FE70-4B00-8616-171CD2AB36FE}" destId="{46D5230E-EE94-41D9-8B28-54068B930EB3}" srcOrd="2" destOrd="0" presId="urn:microsoft.com/office/officeart/2005/8/layout/hierarchy2"/>
    <dgm:cxn modelId="{A741865D-54C8-42C3-B5CC-10F218FC50BD}" type="presParOf" srcId="{46D5230E-EE94-41D9-8B28-54068B930EB3}" destId="{6CFA8A30-8445-4ED7-AB68-E76F638B67DC}" srcOrd="0" destOrd="0" presId="urn:microsoft.com/office/officeart/2005/8/layout/hierarchy2"/>
    <dgm:cxn modelId="{31433CC8-FB42-4EC1-ADBF-D3D36BEAC6FB}" type="presParOf" srcId="{0101F83D-FE70-4B00-8616-171CD2AB36FE}" destId="{8FA0EE98-6238-4F25-9A6A-541185CDD9B3}" srcOrd="3" destOrd="0" presId="urn:microsoft.com/office/officeart/2005/8/layout/hierarchy2"/>
    <dgm:cxn modelId="{48C25887-0E68-4493-B128-04825AB806F8}" type="presParOf" srcId="{8FA0EE98-6238-4F25-9A6A-541185CDD9B3}" destId="{EB078C19-20CF-44D9-B317-D5D6B7556A84}" srcOrd="0" destOrd="0" presId="urn:microsoft.com/office/officeart/2005/8/layout/hierarchy2"/>
    <dgm:cxn modelId="{AE67E9EB-CEFE-48E7-9B80-5095A180AE25}" type="presParOf" srcId="{8FA0EE98-6238-4F25-9A6A-541185CDD9B3}" destId="{EA145785-EAA6-4CB5-9684-EA9DF46DDB2C}" srcOrd="1" destOrd="0" presId="urn:microsoft.com/office/officeart/2005/8/layout/hierarchy2"/>
    <dgm:cxn modelId="{E3C4DF34-A59B-45C6-8916-AB7ABF52CF4E}" type="presParOf" srcId="{0101F83D-FE70-4B00-8616-171CD2AB36FE}" destId="{9B034338-3FB6-4090-947A-76EF0552BE13}" srcOrd="4" destOrd="0" presId="urn:microsoft.com/office/officeart/2005/8/layout/hierarchy2"/>
    <dgm:cxn modelId="{0D9ADFE5-FFD4-46C0-A2C9-69EC610333CC}" type="presParOf" srcId="{9B034338-3FB6-4090-947A-76EF0552BE13}" destId="{AFC6D045-1D33-4D0A-916A-CBD2638A552C}" srcOrd="0" destOrd="0" presId="urn:microsoft.com/office/officeart/2005/8/layout/hierarchy2"/>
    <dgm:cxn modelId="{B82311B3-36F2-4220-8278-DFB1831B4662}" type="presParOf" srcId="{0101F83D-FE70-4B00-8616-171CD2AB36FE}" destId="{DDF4A11A-1DA0-4C8E-A400-A0D480D26B69}" srcOrd="5" destOrd="0" presId="urn:microsoft.com/office/officeart/2005/8/layout/hierarchy2"/>
    <dgm:cxn modelId="{FDBF1F45-00DA-4013-921E-33E046A41F12}" type="presParOf" srcId="{DDF4A11A-1DA0-4C8E-A400-A0D480D26B69}" destId="{093FBCA5-50FB-427A-ACF6-1522A575D939}" srcOrd="0" destOrd="0" presId="urn:microsoft.com/office/officeart/2005/8/layout/hierarchy2"/>
    <dgm:cxn modelId="{34EDACAF-9617-4D91-8A74-910D0BD4B818}" type="presParOf" srcId="{DDF4A11A-1DA0-4C8E-A400-A0D480D26B69}" destId="{A04CE250-09B3-401B-93A9-4FB3A82A8AB6}" srcOrd="1" destOrd="0" presId="urn:microsoft.com/office/officeart/2005/8/layout/hierarchy2"/>
    <dgm:cxn modelId="{25302C52-3997-41C9-83F7-DABB292A854F}" type="presParOf" srcId="{0101F83D-FE70-4B00-8616-171CD2AB36FE}" destId="{1C6EA895-1AFA-45D1-BB82-F3E2C9203888}" srcOrd="6" destOrd="0" presId="urn:microsoft.com/office/officeart/2005/8/layout/hierarchy2"/>
    <dgm:cxn modelId="{8B8CEC13-3A52-459B-9E00-809D92C0589B}" type="presParOf" srcId="{1C6EA895-1AFA-45D1-BB82-F3E2C9203888}" destId="{E1A53B47-B597-4A70-A867-424B4968E177}" srcOrd="0" destOrd="0" presId="urn:microsoft.com/office/officeart/2005/8/layout/hierarchy2"/>
    <dgm:cxn modelId="{FDBF09ED-7EFC-4BA2-BB90-0A7D610C49BD}" type="presParOf" srcId="{0101F83D-FE70-4B00-8616-171CD2AB36FE}" destId="{001EEE79-41E2-460A-9B63-B7E133272FC7}" srcOrd="7" destOrd="0" presId="urn:microsoft.com/office/officeart/2005/8/layout/hierarchy2"/>
    <dgm:cxn modelId="{1BD77009-B9CD-44C4-B0FA-97D1D08EF41F}" type="presParOf" srcId="{001EEE79-41E2-460A-9B63-B7E133272FC7}" destId="{9AABB7DA-0DA2-4E00-BB11-D522941F2548}" srcOrd="0" destOrd="0" presId="urn:microsoft.com/office/officeart/2005/8/layout/hierarchy2"/>
    <dgm:cxn modelId="{61D4E4B1-B9D0-4111-90C9-F6C11CAEBBAA}" type="presParOf" srcId="{001EEE79-41E2-460A-9B63-B7E133272FC7}" destId="{E0691142-D8CB-4129-8ABF-3D815B6E4740}" srcOrd="1" destOrd="0" presId="urn:microsoft.com/office/officeart/2005/8/layout/hierarchy2"/>
    <dgm:cxn modelId="{F67EF642-1CE7-40BB-8332-8435AABE6DA5}" type="presParOf" srcId="{0101F83D-FE70-4B00-8616-171CD2AB36FE}" destId="{2A911505-E0A2-4F08-BE03-C86276232AC4}" srcOrd="8" destOrd="0" presId="urn:microsoft.com/office/officeart/2005/8/layout/hierarchy2"/>
    <dgm:cxn modelId="{F55E4A2E-51CB-4DCE-B893-B212BDD7C3DA}" type="presParOf" srcId="{2A911505-E0A2-4F08-BE03-C86276232AC4}" destId="{2B08E1A1-DBAF-4F4B-9DEF-0DE49F359005}" srcOrd="0" destOrd="0" presId="urn:microsoft.com/office/officeart/2005/8/layout/hierarchy2"/>
    <dgm:cxn modelId="{6E60BEA1-381E-4D01-ACF5-16C1AD5C7B28}" type="presParOf" srcId="{0101F83D-FE70-4B00-8616-171CD2AB36FE}" destId="{1C2B52FD-894C-44CA-A795-83A7A907E61A}" srcOrd="9" destOrd="0" presId="urn:microsoft.com/office/officeart/2005/8/layout/hierarchy2"/>
    <dgm:cxn modelId="{83D2E356-D595-4F8E-B1E0-027F30C532EE}" type="presParOf" srcId="{1C2B52FD-894C-44CA-A795-83A7A907E61A}" destId="{FDDB9459-3BBB-4F52-B572-190B83EE691C}" srcOrd="0" destOrd="0" presId="urn:microsoft.com/office/officeart/2005/8/layout/hierarchy2"/>
    <dgm:cxn modelId="{4C412A80-5EB4-421F-A925-3B8DF6C741D6}" type="presParOf" srcId="{1C2B52FD-894C-44CA-A795-83A7A907E61A}" destId="{3B3F1384-0E45-447B-8B9B-B0CA12B00016}" srcOrd="1" destOrd="0" presId="urn:microsoft.com/office/officeart/2005/8/layout/hierarchy2"/>
    <dgm:cxn modelId="{2BA37328-FAD1-40BB-9301-F315BEAFD96A}" type="presParOf" srcId="{6597E8AE-2169-4189-AA76-67EDBC5E0F4C}" destId="{1A6DDE82-460B-46CE-B69A-6FE08525E44C}" srcOrd="10" destOrd="0" presId="urn:microsoft.com/office/officeart/2005/8/layout/hierarchy2"/>
    <dgm:cxn modelId="{55C5B32B-88C3-47FF-8A13-2FDF67411A9C}" type="presParOf" srcId="{1A6DDE82-460B-46CE-B69A-6FE08525E44C}" destId="{BBA8EA79-52DC-4E35-8C80-BB9C112CD3AD}" srcOrd="0" destOrd="0" presId="urn:microsoft.com/office/officeart/2005/8/layout/hierarchy2"/>
    <dgm:cxn modelId="{FDAE3D5A-9B9B-4446-A1EF-91C82F695B9C}" type="presParOf" srcId="{6597E8AE-2169-4189-AA76-67EDBC5E0F4C}" destId="{A9DA8426-092B-47AD-83C4-83F2CF2B54B7}" srcOrd="11" destOrd="0" presId="urn:microsoft.com/office/officeart/2005/8/layout/hierarchy2"/>
    <dgm:cxn modelId="{D32580A7-DF51-40B6-9FA0-C798F062E85B}" type="presParOf" srcId="{A9DA8426-092B-47AD-83C4-83F2CF2B54B7}" destId="{1B694AD9-90DA-4952-9E92-10BBC41829CF}" srcOrd="0" destOrd="0" presId="urn:microsoft.com/office/officeart/2005/8/layout/hierarchy2"/>
    <dgm:cxn modelId="{C2ECA914-BD79-423D-B9F0-1DF00BD72D5F}" type="presParOf" srcId="{A9DA8426-092B-47AD-83C4-83F2CF2B54B7}" destId="{3BCA5766-B5C7-41B4-85E4-4ADC88867DB9}" srcOrd="1" destOrd="0" presId="urn:microsoft.com/office/officeart/2005/8/layout/hierarchy2"/>
    <dgm:cxn modelId="{8785783E-CD83-4746-93AA-DEFC7A2697F5}" type="presParOf" srcId="{3BCA5766-B5C7-41B4-85E4-4ADC88867DB9}" destId="{F291B3DA-E7A3-43DB-97F7-A4CE5B465BE8}" srcOrd="0" destOrd="0" presId="urn:microsoft.com/office/officeart/2005/8/layout/hierarchy2"/>
    <dgm:cxn modelId="{9A8AD31B-F5A3-418C-A649-D39D7C9D8EE3}" type="presParOf" srcId="{F291B3DA-E7A3-43DB-97F7-A4CE5B465BE8}" destId="{9FB4E9A5-1B5B-4CE3-90B5-8E0ADFDCFA21}" srcOrd="0" destOrd="0" presId="urn:microsoft.com/office/officeart/2005/8/layout/hierarchy2"/>
    <dgm:cxn modelId="{42DE3835-A4F4-4323-B865-1A337D2736C4}" type="presParOf" srcId="{3BCA5766-B5C7-41B4-85E4-4ADC88867DB9}" destId="{D41C8EEE-793C-4AD4-A8EB-95E978EC6E3E}" srcOrd="1" destOrd="0" presId="urn:microsoft.com/office/officeart/2005/8/layout/hierarchy2"/>
    <dgm:cxn modelId="{5F3FD8AD-7846-404B-98CC-7593BF3B28E0}" type="presParOf" srcId="{D41C8EEE-793C-4AD4-A8EB-95E978EC6E3E}" destId="{40A7143E-079D-4711-89F2-BBD7BE18577E}" srcOrd="0" destOrd="0" presId="urn:microsoft.com/office/officeart/2005/8/layout/hierarchy2"/>
    <dgm:cxn modelId="{F1023839-B814-4175-9E6E-40E0DC064BE5}" type="presParOf" srcId="{D41C8EEE-793C-4AD4-A8EB-95E978EC6E3E}" destId="{63979480-914A-4476-B6BC-F94B67479E5D}" srcOrd="1" destOrd="0" presId="urn:microsoft.com/office/officeart/2005/8/layout/hierarchy2"/>
    <dgm:cxn modelId="{A03C7694-10B6-45B7-80D8-8221186D3C67}" type="presParOf" srcId="{3BCA5766-B5C7-41B4-85E4-4ADC88867DB9}" destId="{DF47CE46-CBF0-4041-9AA1-7E27C8300793}" srcOrd="2" destOrd="0" presId="urn:microsoft.com/office/officeart/2005/8/layout/hierarchy2"/>
    <dgm:cxn modelId="{F16EB50F-5CF7-41A3-95C3-EB27162FDAE4}" type="presParOf" srcId="{DF47CE46-CBF0-4041-9AA1-7E27C8300793}" destId="{AF0C7B7E-E1A7-4AFE-AE0F-73FC14CBB85B}" srcOrd="0" destOrd="0" presId="urn:microsoft.com/office/officeart/2005/8/layout/hierarchy2"/>
    <dgm:cxn modelId="{10BE21F2-0215-4584-B76A-FA4E4632DDF5}" type="presParOf" srcId="{3BCA5766-B5C7-41B4-85E4-4ADC88867DB9}" destId="{DED43D21-50B0-40DE-AB51-CA3CB086D459}" srcOrd="3" destOrd="0" presId="urn:microsoft.com/office/officeart/2005/8/layout/hierarchy2"/>
    <dgm:cxn modelId="{DFD97C47-4C0C-4528-A038-124B83E95C4F}" type="presParOf" srcId="{DED43D21-50B0-40DE-AB51-CA3CB086D459}" destId="{256F0D42-B3BB-43FF-A668-09470C943358}" srcOrd="0" destOrd="0" presId="urn:microsoft.com/office/officeart/2005/8/layout/hierarchy2"/>
    <dgm:cxn modelId="{C859ACCA-5C12-4FE6-9C3A-3D4CADC0DE5F}" type="presParOf" srcId="{DED43D21-50B0-40DE-AB51-CA3CB086D459}" destId="{5F1E3646-0B41-4BBA-9510-2848181F32AD}" srcOrd="1" destOrd="0" presId="urn:microsoft.com/office/officeart/2005/8/layout/hierarchy2"/>
    <dgm:cxn modelId="{4689AB87-8E30-4720-BCD6-F84D2A781B84}" type="presParOf" srcId="{3BCA5766-B5C7-41B4-85E4-4ADC88867DB9}" destId="{1EBCC2EB-2E98-4F3F-982C-3BB25B92BB32}" srcOrd="4" destOrd="0" presId="urn:microsoft.com/office/officeart/2005/8/layout/hierarchy2"/>
    <dgm:cxn modelId="{244D02EE-FCD3-4CE7-8817-EF6EE81CDBBC}" type="presParOf" srcId="{1EBCC2EB-2E98-4F3F-982C-3BB25B92BB32}" destId="{CCC42101-3348-460F-B826-3D99B3247273}" srcOrd="0" destOrd="0" presId="urn:microsoft.com/office/officeart/2005/8/layout/hierarchy2"/>
    <dgm:cxn modelId="{389F000D-6160-4577-BBFF-70D18831C9AC}" type="presParOf" srcId="{3BCA5766-B5C7-41B4-85E4-4ADC88867DB9}" destId="{6FA150C2-8CDF-48A6-8DBB-DFF52AC2B74F}" srcOrd="5" destOrd="0" presId="urn:microsoft.com/office/officeart/2005/8/layout/hierarchy2"/>
    <dgm:cxn modelId="{4F7C07B2-B880-4D6F-83B1-EA26D512AEB2}" type="presParOf" srcId="{6FA150C2-8CDF-48A6-8DBB-DFF52AC2B74F}" destId="{6F4A5D67-66C9-446E-9F45-973C8963C0C6}" srcOrd="0" destOrd="0" presId="urn:microsoft.com/office/officeart/2005/8/layout/hierarchy2"/>
    <dgm:cxn modelId="{E4CA5961-7102-4F4D-943D-92E2CCBEE63E}" type="presParOf" srcId="{6FA150C2-8CDF-48A6-8DBB-DFF52AC2B74F}" destId="{54C1BC06-5A79-4E79-9EDD-951B5943FC83}" srcOrd="1" destOrd="0" presId="urn:microsoft.com/office/officeart/2005/8/layout/hierarchy2"/>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Arial" charset="0"/>
              </a:defRPr>
            </a:lvl1pPr>
          </a:lstStyle>
          <a:p>
            <a:pPr>
              <a:defRPr/>
            </a:pPr>
            <a:fld id="{12ECBA4A-111D-4F5F-828D-DD9169F333A7}" type="datetimeFigureOut">
              <a:rPr lang="en-US"/>
              <a:pPr>
                <a:defRPr/>
              </a:pPr>
              <a:t>10/24/2010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Arial" charset="0"/>
              </a:defRPr>
            </a:lvl1pPr>
          </a:lstStyle>
          <a:p>
            <a:pPr>
              <a:defRPr/>
            </a:pPr>
            <a:fld id="{D651EE2E-0F43-4836-88E0-9CEA294A310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pitchFamily="34" charset="0"/>
              <a:cs typeface="Arial" pitchFamily="34" charset="0"/>
            </a:endParaRPr>
          </a:p>
        </p:txBody>
      </p:sp>
      <p:sp>
        <p:nvSpPr>
          <p:cNvPr id="839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68EC52-6D5D-4AD4-95F1-D4EC95787029}" type="slidenum">
              <a:rPr lang="en-US" smtClean="0">
                <a:latin typeface="Arial" pitchFamily="34" charset="0"/>
                <a:cs typeface="Arial" pitchFamily="34" charset="0"/>
              </a:rPr>
              <a:pPr/>
              <a:t>51</a:t>
            </a:fld>
            <a:endParaRPr lang="en-U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smtClean="0"/>
              <a:t>Click to edit Master title style</a:t>
            </a:r>
            <a:endParaRPr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cs typeface="B Nazanin" pitchFamily="2" charset="-78"/>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6" name="Date Placeholder 6"/>
          <p:cNvSpPr>
            <a:spLocks noGrp="1"/>
          </p:cNvSpPr>
          <p:nvPr>
            <p:ph type="dt" sz="half" idx="10"/>
          </p:nvPr>
        </p:nvSpPr>
        <p:spPr/>
        <p:txBody>
          <a:bodyPr/>
          <a:lstStyle>
            <a:lvl1pPr>
              <a:defRPr/>
            </a:lvl1pPr>
            <a:extLst/>
          </a:lstStyle>
          <a:p>
            <a:pPr>
              <a:defRPr/>
            </a:pPr>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extLst/>
          </a:lstStyle>
          <a:p>
            <a:pPr>
              <a:defRPr/>
            </a:pPr>
            <a:fld id="{31F09590-A13B-476E-B69E-BB00243FC51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cs typeface="B Nazanin" pitchFamily="2" charset="-78"/>
              </a:defRPr>
            </a:lvl1pPr>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r" rtl="1">
              <a:defRPr baseline="0">
                <a:cs typeface="B Nazanin" pitchFamily="2" charset="-78"/>
              </a:defRPr>
            </a:lvl1pPr>
            <a:lvl2pPr algn="r" rtl="1">
              <a:defRPr baseline="0">
                <a:cs typeface="B Nazanin" pitchFamily="2" charset="-78"/>
              </a:defRPr>
            </a:lvl2pPr>
            <a:lvl3pPr algn="r" rtl="1">
              <a:defRPr baseline="0">
                <a:cs typeface="B Nazanin" pitchFamily="2" charset="-78"/>
              </a:defRPr>
            </a:lvl3pPr>
            <a:lvl4pPr algn="r" rtl="1">
              <a:defRPr baseline="0">
                <a:cs typeface="B Nazanin" pitchFamily="2" charset="-78"/>
              </a:defRPr>
            </a:lvl4pPr>
            <a:lvl5pPr algn="r" rtl="1">
              <a:defRPr baseline="0">
                <a:cs typeface="B Nazanin" pitchFamily="2" charset="-78"/>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926EA5CF-5DB0-4EEC-9AC5-B861B012E1C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extLst/>
          </a:lstStyle>
          <a:p>
            <a:pPr>
              <a:defRPr/>
            </a:pPr>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extLst/>
          </a:lstStyle>
          <a:p>
            <a:pPr>
              <a:defRPr/>
            </a:pPr>
            <a:fld id="{A2EED488-B62E-459E-BFFE-C79DCCA89C1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E5A927A6-EC39-4432-AB56-37FD1A96F3F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98198940-B137-45A6-B9AD-6480872EAA0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094EF451-31B9-42C7-99DD-DB8B1550547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Date Placeholder 1"/>
          <p:cNvSpPr>
            <a:spLocks noGrp="1"/>
          </p:cNvSpPr>
          <p:nvPr>
            <p:ph type="dt" sz="half" idx="10"/>
          </p:nvPr>
        </p:nvSpPr>
        <p:spPr/>
        <p:txBody>
          <a:bodyPr/>
          <a:lstStyle>
            <a:lvl1pPr>
              <a:defRPr/>
            </a:lvl1pPr>
            <a:extLst/>
          </a:lstStyle>
          <a:p>
            <a:pPr>
              <a:defRPr/>
            </a:pPr>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extLst/>
          </a:lstStyle>
          <a:p>
            <a:pPr>
              <a:defRPr/>
            </a:pPr>
            <a:fld id="{2D4C11FB-FE82-4972-A964-52B5E545BD6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A0FA174D-FAA0-4603-9819-68AB64E59A1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extLst/>
          </a:lstStyle>
          <a:p>
            <a:pPr>
              <a:defRPr/>
            </a:pPr>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extLst/>
          </a:lstStyle>
          <a:p>
            <a:pPr>
              <a:defRPr/>
            </a:pPr>
            <a:fld id="{81597531-B5FE-4ACB-B42D-F9F51C85F53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9EAD81F9-DA8A-4177-8059-4A1464CF0E0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193A8CBC-E744-451F-B7C9-F1AAAAF6FE1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249" name="Text Placeholder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cs typeface="Arial" charset="0"/>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cs typeface="Arial" charset="0"/>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Arial" charset="0"/>
              </a:defRPr>
            </a:lvl1pPr>
            <a:extLst/>
          </a:lstStyle>
          <a:p>
            <a:pPr>
              <a:defRPr/>
            </a:pPr>
            <a:fld id="{36D9F457-71B5-442D-9875-9873A642AA6A}" type="slidenum">
              <a:rPr lang="en-US"/>
              <a:pPr>
                <a:defRPr/>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3701" r:id="rId1"/>
    <p:sldLayoutId id="2147483696" r:id="rId2"/>
    <p:sldLayoutId id="2147483702" r:id="rId3"/>
    <p:sldLayoutId id="2147483697" r:id="rId4"/>
    <p:sldLayoutId id="2147483703" r:id="rId5"/>
    <p:sldLayoutId id="2147483698" r:id="rId6"/>
    <p:sldLayoutId id="2147483704" r:id="rId7"/>
    <p:sldLayoutId id="2147483705" r:id="rId8"/>
    <p:sldLayoutId id="2147483706" r:id="rId9"/>
    <p:sldLayoutId id="2147483699" r:id="rId10"/>
    <p:sldLayoutId id="2147483700" r:id="rId11"/>
  </p:sldLayoutIdLst>
  <p:txStyles>
    <p:titleStyle>
      <a:lvl1pPr algn="l" rtl="0" eaLnBrk="0" fontAlgn="base" hangingPunct="0">
        <a:spcBef>
          <a:spcPct val="0"/>
        </a:spcBef>
        <a:spcAft>
          <a:spcPct val="0"/>
        </a:spcAft>
        <a:defRPr sz="4300" kern="1200">
          <a:solidFill>
            <a:srgbClr val="0D3667"/>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0D3667"/>
          </a:solidFill>
          <a:latin typeface="Gill Sans MT" pitchFamily="34" charset="0"/>
        </a:defRPr>
      </a:lvl2pPr>
      <a:lvl3pPr algn="l" rtl="0" eaLnBrk="0" fontAlgn="base" hangingPunct="0">
        <a:spcBef>
          <a:spcPct val="0"/>
        </a:spcBef>
        <a:spcAft>
          <a:spcPct val="0"/>
        </a:spcAft>
        <a:defRPr sz="4300">
          <a:solidFill>
            <a:srgbClr val="0D3667"/>
          </a:solidFill>
          <a:latin typeface="Gill Sans MT" pitchFamily="34" charset="0"/>
        </a:defRPr>
      </a:lvl3pPr>
      <a:lvl4pPr algn="l" rtl="0" eaLnBrk="0" fontAlgn="base" hangingPunct="0">
        <a:spcBef>
          <a:spcPct val="0"/>
        </a:spcBef>
        <a:spcAft>
          <a:spcPct val="0"/>
        </a:spcAft>
        <a:defRPr sz="4300">
          <a:solidFill>
            <a:srgbClr val="0D3667"/>
          </a:solidFill>
          <a:latin typeface="Gill Sans MT" pitchFamily="34" charset="0"/>
        </a:defRPr>
      </a:lvl4pPr>
      <a:lvl5pPr algn="l" rtl="0" eaLnBrk="0" fontAlgn="base" hangingPunct="0">
        <a:spcBef>
          <a:spcPct val="0"/>
        </a:spcBef>
        <a:spcAft>
          <a:spcPct val="0"/>
        </a:spcAft>
        <a:defRPr sz="4300">
          <a:solidFill>
            <a:srgbClr val="0D3667"/>
          </a:solidFill>
          <a:latin typeface="Gill Sans MT" pitchFamily="34" charset="0"/>
        </a:defRPr>
      </a:lvl5pPr>
      <a:lvl6pPr marL="457200" algn="l" rtl="0" fontAlgn="base">
        <a:spcBef>
          <a:spcPct val="0"/>
        </a:spcBef>
        <a:spcAft>
          <a:spcPct val="0"/>
        </a:spcAft>
        <a:defRPr sz="4300">
          <a:solidFill>
            <a:srgbClr val="0D3667"/>
          </a:solidFill>
          <a:latin typeface="Gill Sans MT" pitchFamily="34" charset="0"/>
        </a:defRPr>
      </a:lvl6pPr>
      <a:lvl7pPr marL="914400" algn="l" rtl="0" fontAlgn="base">
        <a:spcBef>
          <a:spcPct val="0"/>
        </a:spcBef>
        <a:spcAft>
          <a:spcPct val="0"/>
        </a:spcAft>
        <a:defRPr sz="4300">
          <a:solidFill>
            <a:srgbClr val="0D3667"/>
          </a:solidFill>
          <a:latin typeface="Gill Sans MT" pitchFamily="34" charset="0"/>
        </a:defRPr>
      </a:lvl7pPr>
      <a:lvl8pPr marL="1371600" algn="l" rtl="0" fontAlgn="base">
        <a:spcBef>
          <a:spcPct val="0"/>
        </a:spcBef>
        <a:spcAft>
          <a:spcPct val="0"/>
        </a:spcAft>
        <a:defRPr sz="4300">
          <a:solidFill>
            <a:srgbClr val="0D3667"/>
          </a:solidFill>
          <a:latin typeface="Gill Sans MT" pitchFamily="34" charset="0"/>
        </a:defRPr>
      </a:lvl8pPr>
      <a:lvl9pPr marL="1828800" algn="l" rtl="0" fontAlgn="base">
        <a:spcBef>
          <a:spcPct val="0"/>
        </a:spcBef>
        <a:spcAft>
          <a:spcPct val="0"/>
        </a:spcAft>
        <a:defRPr sz="4300">
          <a:solidFill>
            <a:srgbClr val="0D3667"/>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7276A0"/>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7DB434"/>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431925" y="360363"/>
            <a:ext cx="7407275" cy="1773237"/>
          </a:xfrm>
        </p:spPr>
        <p:txBody>
          <a:bodyPr/>
          <a:lstStyle/>
          <a:p>
            <a:pPr algn="ctr" eaLnBrk="1" fontAlgn="auto" hangingPunct="1">
              <a:spcAft>
                <a:spcPts val="0"/>
              </a:spcAft>
              <a:defRPr/>
            </a:pPr>
            <a:r>
              <a:rPr lang="fa-IR" sz="4400" dirty="0">
                <a:solidFill>
                  <a:schemeClr val="tx2">
                    <a:satMod val="130000"/>
                  </a:schemeClr>
                </a:solidFill>
                <a:cs typeface="B Nazanin" pitchFamily="2" charset="-78"/>
              </a:rPr>
              <a:t>معرفی فارس نت:</a:t>
            </a:r>
            <a:br>
              <a:rPr lang="fa-IR" sz="4400" dirty="0">
                <a:solidFill>
                  <a:schemeClr val="tx2">
                    <a:satMod val="130000"/>
                  </a:schemeClr>
                </a:solidFill>
                <a:cs typeface="B Nazanin" pitchFamily="2" charset="-78"/>
              </a:rPr>
            </a:br>
            <a:r>
              <a:rPr lang="fa-IR" sz="4400" dirty="0" smtClean="0">
                <a:solidFill>
                  <a:schemeClr val="tx2">
                    <a:satMod val="130000"/>
                  </a:schemeClr>
                </a:solidFill>
                <a:cs typeface="B Nazanin" pitchFamily="2" charset="-78"/>
              </a:rPr>
              <a:t>نخستین شبکه واژگانی زبان </a:t>
            </a:r>
            <a:r>
              <a:rPr lang="fa-IR" sz="4400" dirty="0">
                <a:solidFill>
                  <a:schemeClr val="tx2">
                    <a:satMod val="130000"/>
                  </a:schemeClr>
                </a:solidFill>
                <a:cs typeface="B Nazanin" pitchFamily="2" charset="-78"/>
              </a:rPr>
              <a:t>فارسی </a:t>
            </a:r>
            <a:endParaRPr lang="en-US" sz="4400" dirty="0">
              <a:solidFill>
                <a:schemeClr val="tx2">
                  <a:satMod val="130000"/>
                </a:schemeClr>
              </a:solidFill>
              <a:cs typeface="B Nazanin" pitchFamily="2" charset="-78"/>
            </a:endParaRPr>
          </a:p>
        </p:txBody>
      </p:sp>
      <p:sp>
        <p:nvSpPr>
          <p:cNvPr id="2051" name="Rectangle 3"/>
          <p:cNvSpPr>
            <a:spLocks noGrp="1" noChangeArrowheads="1"/>
          </p:cNvSpPr>
          <p:nvPr>
            <p:ph type="subTitle" idx="1"/>
          </p:nvPr>
        </p:nvSpPr>
        <p:spPr>
          <a:xfrm>
            <a:off x="1371600" y="3886200"/>
            <a:ext cx="6400800" cy="2209800"/>
          </a:xfrm>
        </p:spPr>
        <p:txBody>
          <a:bodyPr>
            <a:normAutofit/>
          </a:bodyPr>
          <a:lstStyle/>
          <a:p>
            <a:pPr algn="ctr" eaLnBrk="1" fontAlgn="auto" hangingPunct="1">
              <a:lnSpc>
                <a:spcPct val="90000"/>
              </a:lnSpc>
              <a:spcAft>
                <a:spcPts val="0"/>
              </a:spcAft>
              <a:buFont typeface="Wingdings 2"/>
              <a:buNone/>
              <a:defRPr/>
            </a:pPr>
            <a:r>
              <a:rPr lang="fa-IR" sz="2800" dirty="0"/>
              <a:t>مهرنوش شمس فرد</a:t>
            </a:r>
          </a:p>
          <a:p>
            <a:pPr algn="ctr" eaLnBrk="1" fontAlgn="auto" hangingPunct="1">
              <a:lnSpc>
                <a:spcPct val="90000"/>
              </a:lnSpc>
              <a:spcAft>
                <a:spcPts val="0"/>
              </a:spcAft>
              <a:buFont typeface="Wingdings 2"/>
              <a:buNone/>
              <a:defRPr/>
            </a:pPr>
            <a:endParaRPr lang="fa-IR" sz="2400" dirty="0"/>
          </a:p>
          <a:p>
            <a:pPr algn="ctr" eaLnBrk="1" fontAlgn="auto" hangingPunct="1">
              <a:lnSpc>
                <a:spcPct val="90000"/>
              </a:lnSpc>
              <a:spcAft>
                <a:spcPts val="0"/>
              </a:spcAft>
              <a:buFont typeface="Wingdings 2"/>
              <a:buNone/>
              <a:defRPr/>
            </a:pPr>
            <a:r>
              <a:rPr lang="fa-IR" sz="2400" dirty="0"/>
              <a:t>آزمایشگاه تحقیقاتی پردازش زبان طبیعی</a:t>
            </a:r>
          </a:p>
          <a:p>
            <a:pPr algn="ctr" eaLnBrk="1" fontAlgn="auto" hangingPunct="1">
              <a:lnSpc>
                <a:spcPct val="90000"/>
              </a:lnSpc>
              <a:spcAft>
                <a:spcPts val="0"/>
              </a:spcAft>
              <a:buFont typeface="Wingdings 2"/>
              <a:buNone/>
              <a:defRPr/>
            </a:pPr>
            <a:r>
              <a:rPr lang="fa-IR" sz="2400" dirty="0"/>
              <a:t>دانشکده مهندسی برق و کامپیوتر</a:t>
            </a:r>
          </a:p>
          <a:p>
            <a:pPr algn="ctr" eaLnBrk="1" fontAlgn="auto" hangingPunct="1">
              <a:lnSpc>
                <a:spcPct val="90000"/>
              </a:lnSpc>
              <a:spcAft>
                <a:spcPts val="0"/>
              </a:spcAft>
              <a:buFont typeface="Wingdings 2"/>
              <a:buNone/>
              <a:defRPr/>
            </a:pPr>
            <a:r>
              <a:rPr lang="fa-IR" sz="2400" dirty="0"/>
              <a:t>دانشگاه شهید بهشتی</a:t>
            </a:r>
            <a:endParaRPr lang="en-US"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fa-IR" dirty="0" smtClean="0">
                <a:solidFill>
                  <a:schemeClr val="tx2">
                    <a:satMod val="130000"/>
                  </a:schemeClr>
                </a:solidFill>
              </a:rPr>
              <a:t>فهرست مطالب</a:t>
            </a:r>
            <a:endParaRPr lang="en-US" dirty="0">
              <a:solidFill>
                <a:schemeClr val="tx2">
                  <a:satMod val="130000"/>
                </a:schemeClr>
              </a:solidFill>
            </a:endParaRPr>
          </a:p>
        </p:txBody>
      </p:sp>
      <p:sp>
        <p:nvSpPr>
          <p:cNvPr id="18435" name="Content Placeholder 2"/>
          <p:cNvSpPr>
            <a:spLocks noGrp="1"/>
          </p:cNvSpPr>
          <p:nvPr>
            <p:ph idx="1"/>
          </p:nvPr>
        </p:nvSpPr>
        <p:spPr/>
        <p:txBody>
          <a:bodyPr/>
          <a:lstStyle/>
          <a:p>
            <a:pPr eaLnBrk="1" hangingPunct="1"/>
            <a:r>
              <a:rPr lang="fa-IR" smtClean="0"/>
              <a:t>مقدمه شامل تعریف مسئله و ضرورت حل آن</a:t>
            </a:r>
            <a:endParaRPr lang="en-US" smtClean="0"/>
          </a:p>
          <a:p>
            <a:pPr eaLnBrk="1" hangingPunct="1"/>
            <a:r>
              <a:rPr lang="fa-IR" smtClean="0"/>
              <a:t>مروری بر شبکه واژگانی انگلیسی</a:t>
            </a:r>
            <a:endParaRPr lang="en-US" smtClean="0"/>
          </a:p>
          <a:p>
            <a:pPr eaLnBrk="1" hangingPunct="1"/>
            <a:r>
              <a:rPr lang="fa-IR" smtClean="0"/>
              <a:t>ویژگی های فارس نت</a:t>
            </a:r>
            <a:endParaRPr lang="en-US" smtClean="0"/>
          </a:p>
          <a:p>
            <a:pPr eaLnBrk="1" hangingPunct="1"/>
            <a:r>
              <a:rPr lang="fa-IR" smtClean="0"/>
              <a:t>نحوه ساخت فارس نت</a:t>
            </a:r>
            <a:endParaRPr lang="en-US" smtClean="0"/>
          </a:p>
          <a:p>
            <a:pPr eaLnBrk="1" hangingPunct="1"/>
            <a:r>
              <a:rPr lang="fa-IR" smtClean="0"/>
              <a:t>ابزارهای تولید شده</a:t>
            </a:r>
            <a:endParaRPr lang="en-US" smtClean="0"/>
          </a:p>
          <a:p>
            <a:pPr eaLnBrk="1" hangingPunct="1"/>
            <a:r>
              <a:rPr lang="fa-IR" smtClean="0"/>
              <a:t>ارزيابي</a:t>
            </a:r>
            <a:endParaRPr lang="en-US" smtClean="0"/>
          </a:p>
          <a:p>
            <a:pPr eaLnBrk="1" hangingPunct="1"/>
            <a:r>
              <a:rPr lang="fa-IR" smtClean="0"/>
              <a:t>نتيجه‌گيري و فعاليت‌هاي آتي</a:t>
            </a:r>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fontAlgn="auto" hangingPunct="1">
              <a:spcAft>
                <a:spcPts val="0"/>
              </a:spcAft>
              <a:defRPr/>
            </a:pPr>
            <a:r>
              <a:rPr lang="fa-IR" dirty="0" smtClean="0">
                <a:solidFill>
                  <a:schemeClr val="tx2">
                    <a:satMod val="130000"/>
                  </a:schemeClr>
                </a:solidFill>
              </a:rPr>
              <a:t>مسیر پیش رو در پردازش زبان طبیعی</a:t>
            </a:r>
            <a:endParaRPr lang="en-US" dirty="0" smtClean="0">
              <a:solidFill>
                <a:schemeClr val="tx2">
                  <a:satMod val="130000"/>
                </a:schemeClr>
              </a:solidFill>
            </a:endParaRPr>
          </a:p>
        </p:txBody>
      </p:sp>
      <p:sp>
        <p:nvSpPr>
          <p:cNvPr id="19459" name="Content Placeholder 2"/>
          <p:cNvSpPr>
            <a:spLocks noGrp="1"/>
          </p:cNvSpPr>
          <p:nvPr>
            <p:ph idx="1"/>
          </p:nvPr>
        </p:nvSpPr>
        <p:spPr/>
        <p:txBody>
          <a:bodyPr/>
          <a:lstStyle/>
          <a:p>
            <a:pPr eaLnBrk="1" hangingPunct="1"/>
            <a:r>
              <a:rPr lang="fa-IR" smtClean="0"/>
              <a:t>افزایش حجم اسناد و نیاز به پردازش ماشینی</a:t>
            </a:r>
          </a:p>
          <a:p>
            <a:pPr eaLnBrk="1" hangingPunct="1"/>
            <a:r>
              <a:rPr lang="fa-IR" smtClean="0"/>
              <a:t>عدم کارایی سیستم های پردازشی مبتنی بر نحو و کلیدواژه</a:t>
            </a:r>
          </a:p>
          <a:p>
            <a:pPr eaLnBrk="1" hangingPunct="1"/>
            <a:r>
              <a:rPr lang="fa-IR" smtClean="0"/>
              <a:t>نیاز روزافزون به سطوح بالاتر پردازش زبان (پردازش های معنایی)</a:t>
            </a:r>
          </a:p>
          <a:p>
            <a:pPr eaLnBrk="1" hangingPunct="1"/>
            <a:r>
              <a:rPr lang="fa-IR" smtClean="0"/>
              <a:t>نیاز به </a:t>
            </a:r>
            <a:r>
              <a:rPr lang="fa-IR" smtClean="0">
                <a:solidFill>
                  <a:srgbClr val="C00000"/>
                </a:solidFill>
              </a:rPr>
              <a:t>تهیه منابع زبانی </a:t>
            </a:r>
            <a:r>
              <a:rPr lang="fa-IR" smtClean="0"/>
              <a:t>و حرکت به سمت رویکردهای معنایی</a:t>
            </a:r>
          </a:p>
          <a:p>
            <a:pPr lvl="1" eaLnBrk="1" hangingPunct="1"/>
            <a:r>
              <a:rPr lang="fa-IR" u="sng" smtClean="0">
                <a:solidFill>
                  <a:srgbClr val="C00000"/>
                </a:solidFill>
              </a:rPr>
              <a:t>واژهستان شناسی</a:t>
            </a:r>
            <a:r>
              <a:rPr lang="fa-IR" smtClean="0">
                <a:solidFill>
                  <a:srgbClr val="C00000"/>
                </a:solidFill>
              </a:rPr>
              <a:t>، واژگان، پیکره برچسب خورده، گنجواژه، فرهنگ های تک و دوزبانه، ...</a:t>
            </a:r>
          </a:p>
          <a:p>
            <a:pPr eaLnBrk="1" hangingPunct="1"/>
            <a:endParaRPr lang="fa-IR" smtClean="0"/>
          </a:p>
          <a:p>
            <a:pPr eaLnBrk="1" hangingPunct="1"/>
            <a:endParaRPr lang="fa-IR" smtClean="0"/>
          </a:p>
          <a:p>
            <a:pPr eaLnBrk="1" hangingPunct="1"/>
            <a:endParaRPr lang="fa-IR" smtClean="0"/>
          </a:p>
          <a:p>
            <a:pPr eaLnBrk="1" hangingPunct="1"/>
            <a:endParaRPr lang="en-US" smtClean="0"/>
          </a:p>
        </p:txBody>
      </p:sp>
      <p:sp>
        <p:nvSpPr>
          <p:cNvPr id="8197" name="Date Placeholder 4"/>
          <p:cNvSpPr>
            <a:spLocks noGrp="1"/>
          </p:cNvSpPr>
          <p:nvPr>
            <p:ph type="dt" sz="quarter" idx="10"/>
          </p:nvPr>
        </p:nvSpPr>
        <p:spPr/>
        <p:txBody>
          <a:bodyPr/>
          <a:lstStyle/>
          <a:p>
            <a:pPr>
              <a:defRPr/>
            </a:pPr>
            <a:fld id="{98264CA4-DE31-40EE-84CE-C1D792CE03BD}"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8196" name="Slide Number Placeholder 3"/>
          <p:cNvSpPr>
            <a:spLocks noGrp="1"/>
          </p:cNvSpPr>
          <p:nvPr>
            <p:ph type="sldNum" sz="quarter" idx="12"/>
          </p:nvPr>
        </p:nvSpPr>
        <p:spPr/>
        <p:txBody>
          <a:bodyPr/>
          <a:lstStyle/>
          <a:p>
            <a:pPr>
              <a:defRPr/>
            </a:pPr>
            <a:fld id="{CE75CDB8-75B8-47F0-A592-F55BB168F267}" type="slidenum">
              <a:rPr lang="en-US">
                <a:cs typeface="Arial" pitchFamily="34" charset="0"/>
              </a:rPr>
              <a:pPr>
                <a:defRPr/>
              </a:pPr>
              <a:t>3</a:t>
            </a:fld>
            <a:endParaRPr lang="en-US">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304800"/>
            <a:ext cx="8229600" cy="1371600"/>
          </a:xfrm>
        </p:spPr>
        <p:txBody>
          <a:bodyPr/>
          <a:lstStyle/>
          <a:p>
            <a:pPr eaLnBrk="1" fontAlgn="auto" hangingPunct="1">
              <a:spcAft>
                <a:spcPts val="0"/>
              </a:spcAft>
              <a:defRPr/>
            </a:pPr>
            <a:r>
              <a:rPr lang="fa-IR" smtClean="0">
                <a:solidFill>
                  <a:schemeClr val="tx2">
                    <a:satMod val="130000"/>
                  </a:schemeClr>
                </a:solidFill>
              </a:rPr>
              <a:t>گلوگاه های پردازش زبان فارسی</a:t>
            </a:r>
            <a:endParaRPr lang="en-US" smtClean="0">
              <a:solidFill>
                <a:schemeClr val="tx2">
                  <a:satMod val="130000"/>
                </a:schemeClr>
              </a:solidFill>
            </a:endParaRPr>
          </a:p>
        </p:txBody>
      </p:sp>
      <p:sp>
        <p:nvSpPr>
          <p:cNvPr id="20483" name="Content Placeholder 2"/>
          <p:cNvSpPr>
            <a:spLocks noGrp="1"/>
          </p:cNvSpPr>
          <p:nvPr>
            <p:ph idx="1"/>
          </p:nvPr>
        </p:nvSpPr>
        <p:spPr>
          <a:xfrm>
            <a:off x="457200" y="1828800"/>
            <a:ext cx="8229600" cy="4191000"/>
          </a:xfrm>
        </p:spPr>
        <p:txBody>
          <a:bodyPr/>
          <a:lstStyle/>
          <a:p>
            <a:pPr algn="ctr" eaLnBrk="1" hangingPunct="1">
              <a:buFont typeface="Wingdings" pitchFamily="2" charset="2"/>
              <a:buNone/>
            </a:pPr>
            <a:r>
              <a:rPr lang="fa-IR" smtClean="0"/>
              <a:t>گلوگاه ها</a:t>
            </a:r>
          </a:p>
          <a:p>
            <a:pPr algn="ctr" eaLnBrk="1" hangingPunct="1">
              <a:buFont typeface="Wingdings" pitchFamily="2" charset="2"/>
              <a:buNone/>
            </a:pPr>
            <a:endParaRPr lang="fa-IR" smtClean="0"/>
          </a:p>
          <a:p>
            <a:pPr algn="ctr" eaLnBrk="1" hangingPunct="1">
              <a:buFont typeface="Wingdings" pitchFamily="2" charset="2"/>
              <a:buNone/>
            </a:pPr>
            <a:r>
              <a:rPr lang="fa-IR" smtClean="0"/>
              <a:t>      منابع زبانی         عناصر پردازشی پایه</a:t>
            </a:r>
          </a:p>
          <a:p>
            <a:pPr algn="ctr" eaLnBrk="1" hangingPunct="1">
              <a:buFont typeface="Wingdings" pitchFamily="2" charset="2"/>
              <a:buNone/>
            </a:pPr>
            <a:endParaRPr lang="fa-IR" sz="2400" smtClean="0"/>
          </a:p>
          <a:p>
            <a:pPr eaLnBrk="1" hangingPunct="1">
              <a:buFont typeface="Wingdings" pitchFamily="2" charset="2"/>
              <a:buNone/>
            </a:pPr>
            <a:r>
              <a:rPr lang="fa-IR" sz="2400" smtClean="0">
                <a:solidFill>
                  <a:srgbClr val="FF0000"/>
                </a:solidFill>
              </a:rPr>
              <a:t>   واژهستان شناسی</a:t>
            </a:r>
            <a:r>
              <a:rPr lang="fa-IR" sz="2400" smtClean="0"/>
              <a:t>    واژگان    پیکره    اصطلاحنامه</a:t>
            </a:r>
          </a:p>
          <a:p>
            <a:pPr eaLnBrk="1" hangingPunct="1">
              <a:lnSpc>
                <a:spcPct val="120000"/>
              </a:lnSpc>
              <a:buFont typeface="Wingdings 2" pitchFamily="18" charset="2"/>
              <a:buNone/>
            </a:pPr>
            <a:endParaRPr lang="en-US" smtClean="0"/>
          </a:p>
        </p:txBody>
      </p:sp>
      <p:cxnSp>
        <p:nvCxnSpPr>
          <p:cNvPr id="20484" name="Straight Arrow Connector 4"/>
          <p:cNvCxnSpPr>
            <a:cxnSpLocks noChangeShapeType="1"/>
          </p:cNvCxnSpPr>
          <p:nvPr/>
        </p:nvCxnSpPr>
        <p:spPr bwMode="auto">
          <a:xfrm rot="10800000" flipV="1">
            <a:off x="3657600" y="2362200"/>
            <a:ext cx="762000" cy="533400"/>
          </a:xfrm>
          <a:prstGeom prst="straightConnector1">
            <a:avLst/>
          </a:prstGeom>
          <a:noFill/>
          <a:ln w="9525" algn="ctr">
            <a:solidFill>
              <a:schemeClr val="tx1"/>
            </a:solidFill>
            <a:round/>
            <a:headEnd/>
            <a:tailEnd type="arrow" w="med" len="med"/>
          </a:ln>
        </p:spPr>
      </p:cxnSp>
      <p:cxnSp>
        <p:nvCxnSpPr>
          <p:cNvPr id="20485" name="Straight Arrow Connector 5"/>
          <p:cNvCxnSpPr>
            <a:cxnSpLocks noChangeShapeType="1"/>
          </p:cNvCxnSpPr>
          <p:nvPr/>
        </p:nvCxnSpPr>
        <p:spPr bwMode="auto">
          <a:xfrm>
            <a:off x="4572000" y="2362200"/>
            <a:ext cx="1066800" cy="533400"/>
          </a:xfrm>
          <a:prstGeom prst="straightConnector1">
            <a:avLst/>
          </a:prstGeom>
          <a:noFill/>
          <a:ln w="9525" algn="ctr">
            <a:solidFill>
              <a:schemeClr val="tx1"/>
            </a:solidFill>
            <a:round/>
            <a:headEnd/>
            <a:tailEnd type="arrow" w="med" len="med"/>
          </a:ln>
        </p:spPr>
      </p:cxnSp>
      <p:cxnSp>
        <p:nvCxnSpPr>
          <p:cNvPr id="20486" name="Straight Arrow Connector 8"/>
          <p:cNvCxnSpPr>
            <a:cxnSpLocks noChangeShapeType="1"/>
          </p:cNvCxnSpPr>
          <p:nvPr/>
        </p:nvCxnSpPr>
        <p:spPr bwMode="auto">
          <a:xfrm>
            <a:off x="6096000" y="3505200"/>
            <a:ext cx="914400" cy="381000"/>
          </a:xfrm>
          <a:prstGeom prst="straightConnector1">
            <a:avLst/>
          </a:prstGeom>
          <a:noFill/>
          <a:ln w="9525" algn="ctr">
            <a:solidFill>
              <a:schemeClr val="tx1"/>
            </a:solidFill>
            <a:round/>
            <a:headEnd/>
            <a:tailEnd type="arrow" w="med" len="med"/>
          </a:ln>
        </p:spPr>
      </p:cxnSp>
      <p:cxnSp>
        <p:nvCxnSpPr>
          <p:cNvPr id="20487" name="Straight Arrow Connector 11"/>
          <p:cNvCxnSpPr>
            <a:cxnSpLocks noChangeShapeType="1"/>
          </p:cNvCxnSpPr>
          <p:nvPr/>
        </p:nvCxnSpPr>
        <p:spPr bwMode="auto">
          <a:xfrm rot="5400000">
            <a:off x="5867400" y="3657600"/>
            <a:ext cx="381000" cy="76200"/>
          </a:xfrm>
          <a:prstGeom prst="straightConnector1">
            <a:avLst/>
          </a:prstGeom>
          <a:noFill/>
          <a:ln w="9525" algn="ctr">
            <a:solidFill>
              <a:schemeClr val="tx1"/>
            </a:solidFill>
            <a:round/>
            <a:headEnd/>
            <a:tailEnd type="arrow" w="med" len="med"/>
          </a:ln>
        </p:spPr>
      </p:cxnSp>
      <p:cxnSp>
        <p:nvCxnSpPr>
          <p:cNvPr id="20488" name="Straight Arrow Connector 14"/>
          <p:cNvCxnSpPr>
            <a:cxnSpLocks noChangeShapeType="1"/>
          </p:cNvCxnSpPr>
          <p:nvPr/>
        </p:nvCxnSpPr>
        <p:spPr bwMode="auto">
          <a:xfrm rot="10800000" flipV="1">
            <a:off x="5486400" y="3505200"/>
            <a:ext cx="609600" cy="381000"/>
          </a:xfrm>
          <a:prstGeom prst="straightConnector1">
            <a:avLst/>
          </a:prstGeom>
          <a:noFill/>
          <a:ln w="9525" algn="ctr">
            <a:solidFill>
              <a:schemeClr val="tx1"/>
            </a:solidFill>
            <a:round/>
            <a:headEnd/>
            <a:tailEnd type="arrow" w="med" len="med"/>
          </a:ln>
        </p:spPr>
      </p:cxnSp>
      <p:cxnSp>
        <p:nvCxnSpPr>
          <p:cNvPr id="20489" name="Straight Arrow Connector 17"/>
          <p:cNvCxnSpPr>
            <a:cxnSpLocks noChangeShapeType="1"/>
          </p:cNvCxnSpPr>
          <p:nvPr/>
        </p:nvCxnSpPr>
        <p:spPr bwMode="auto">
          <a:xfrm rot="10800000" flipV="1">
            <a:off x="4495800" y="3505200"/>
            <a:ext cx="1600200" cy="381000"/>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fontAlgn="auto" hangingPunct="1">
              <a:spcAft>
                <a:spcPts val="0"/>
              </a:spcAft>
              <a:defRPr/>
            </a:pPr>
            <a:r>
              <a:rPr lang="fa-IR" smtClean="0">
                <a:solidFill>
                  <a:schemeClr val="tx2">
                    <a:satMod val="130000"/>
                  </a:schemeClr>
                </a:solidFill>
              </a:rPr>
              <a:t>کاربرد واژگان معنایی و واژهستان شناسی</a:t>
            </a:r>
            <a:br>
              <a:rPr lang="fa-IR" smtClean="0">
                <a:solidFill>
                  <a:schemeClr val="tx2">
                    <a:satMod val="130000"/>
                  </a:schemeClr>
                </a:solidFill>
              </a:rPr>
            </a:br>
            <a:endParaRPr lang="en-US" smtClean="0">
              <a:solidFill>
                <a:schemeClr val="tx2">
                  <a:satMod val="130000"/>
                </a:schemeClr>
              </a:solidFill>
            </a:endParaRPr>
          </a:p>
        </p:txBody>
      </p:sp>
      <p:sp>
        <p:nvSpPr>
          <p:cNvPr id="21507" name="Content Placeholder 2"/>
          <p:cNvSpPr>
            <a:spLocks noGrp="1"/>
          </p:cNvSpPr>
          <p:nvPr>
            <p:ph idx="1"/>
          </p:nvPr>
        </p:nvSpPr>
        <p:spPr>
          <a:xfrm>
            <a:off x="228600" y="1447800"/>
            <a:ext cx="8686800" cy="5029200"/>
          </a:xfrm>
        </p:spPr>
        <p:txBody>
          <a:bodyPr/>
          <a:lstStyle/>
          <a:p>
            <a:pPr eaLnBrk="1" hangingPunct="1"/>
            <a:r>
              <a:rPr lang="fa-IR" sz="2800" smtClean="0"/>
              <a:t>درهر سیستم پردازش زبان طبیعی که در سطح معناشناسی عمل کند مانند:</a:t>
            </a:r>
          </a:p>
          <a:p>
            <a:pPr lvl="1" eaLnBrk="1" hangingPunct="1"/>
            <a:r>
              <a:rPr lang="fa-IR" sz="2400" smtClean="0"/>
              <a:t>ترجمه ماشینی و رفع ابهام</a:t>
            </a:r>
          </a:p>
          <a:p>
            <a:pPr lvl="1" eaLnBrk="1" hangingPunct="1"/>
            <a:r>
              <a:rPr lang="fa-IR" sz="2400" smtClean="0"/>
              <a:t>استخراج اطلاعات و دانش</a:t>
            </a:r>
          </a:p>
          <a:p>
            <a:pPr lvl="1" eaLnBrk="1" hangingPunct="1"/>
            <a:r>
              <a:rPr lang="fa-IR" sz="2400" smtClean="0"/>
              <a:t>موتور جستجو و بازیابی اطلاعات</a:t>
            </a:r>
          </a:p>
          <a:p>
            <a:pPr lvl="1" eaLnBrk="1" hangingPunct="1"/>
            <a:r>
              <a:rPr lang="fa-IR" sz="2400" smtClean="0"/>
              <a:t>کشف هرزنامه ها</a:t>
            </a:r>
          </a:p>
          <a:p>
            <a:pPr lvl="1" eaLnBrk="1" hangingPunct="1"/>
            <a:r>
              <a:rPr lang="fa-IR" sz="2400" smtClean="0"/>
              <a:t>خلاصه سازی اخبار/ مقالات</a:t>
            </a:r>
          </a:p>
          <a:p>
            <a:pPr lvl="1" eaLnBrk="1" hangingPunct="1"/>
            <a:r>
              <a:rPr lang="fa-IR" sz="2400" smtClean="0"/>
              <a:t>پرسش و پاسخ</a:t>
            </a:r>
          </a:p>
          <a:p>
            <a:pPr lvl="1" eaLnBrk="1" hangingPunct="1"/>
            <a:r>
              <a:rPr lang="fa-IR" sz="2400" smtClean="0"/>
              <a:t>تحلیل / نقد متون</a:t>
            </a:r>
          </a:p>
          <a:p>
            <a:pPr lvl="1" eaLnBrk="1" hangingPunct="1"/>
            <a:r>
              <a:rPr lang="fa-IR" sz="2400" smtClean="0"/>
              <a:t>ایده کاوی / درک احساسات و تمایلات نویسنده </a:t>
            </a:r>
          </a:p>
          <a:p>
            <a:pPr lvl="1" eaLnBrk="1" hangingPunct="1"/>
            <a:r>
              <a:rPr lang="fa-IR" sz="2400" smtClean="0"/>
              <a:t>تبدیل میان متن و گفتار </a:t>
            </a:r>
          </a:p>
          <a:p>
            <a:pPr lvl="1" eaLnBrk="1" hangingPunct="1"/>
            <a:r>
              <a:rPr lang="fa-IR" sz="2400" smtClean="0"/>
              <a:t>پردازش های پایه</a:t>
            </a:r>
          </a:p>
          <a:p>
            <a:pPr eaLnBrk="1" hangingPunct="1"/>
            <a:endParaRPr lang="en-US" sz="2800" smtClean="0"/>
          </a:p>
        </p:txBody>
      </p:sp>
      <p:sp>
        <p:nvSpPr>
          <p:cNvPr id="10245" name="Date Placeholder 4"/>
          <p:cNvSpPr>
            <a:spLocks noGrp="1"/>
          </p:cNvSpPr>
          <p:nvPr>
            <p:ph type="dt" sz="quarter" idx="10"/>
          </p:nvPr>
        </p:nvSpPr>
        <p:spPr/>
        <p:txBody>
          <a:bodyPr/>
          <a:lstStyle/>
          <a:p>
            <a:pPr>
              <a:defRPr/>
            </a:pPr>
            <a:fld id="{254188A1-8479-4E7E-A9A1-D1FEBC3F23DC}"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0244" name="Slide Number Placeholder 3"/>
          <p:cNvSpPr>
            <a:spLocks noGrp="1"/>
          </p:cNvSpPr>
          <p:nvPr>
            <p:ph type="sldNum" sz="quarter" idx="12"/>
          </p:nvPr>
        </p:nvSpPr>
        <p:spPr/>
        <p:txBody>
          <a:bodyPr/>
          <a:lstStyle/>
          <a:p>
            <a:pPr>
              <a:defRPr/>
            </a:pPr>
            <a:fld id="{6400C25A-18FA-4704-98F3-E47B6BB1BB30}" type="slidenum">
              <a:rPr lang="en-US">
                <a:cs typeface="Arial" pitchFamily="34" charset="0"/>
              </a:rPr>
              <a:pPr>
                <a:defRPr/>
              </a:pPr>
              <a:t>5</a:t>
            </a:fld>
            <a:endParaRPr lang="en-US">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ترجمه ماشینی و رفع ابهام</a:t>
            </a:r>
            <a:endParaRPr lang="en-US" smtClean="0">
              <a:solidFill>
                <a:schemeClr val="tx2">
                  <a:satMod val="130000"/>
                </a:schemeClr>
              </a:solidFill>
            </a:endParaRPr>
          </a:p>
        </p:txBody>
      </p:sp>
      <p:sp>
        <p:nvSpPr>
          <p:cNvPr id="11268" name="Date Placeholder 4"/>
          <p:cNvSpPr>
            <a:spLocks noGrp="1"/>
          </p:cNvSpPr>
          <p:nvPr>
            <p:ph type="dt" sz="quarter" idx="10"/>
          </p:nvPr>
        </p:nvSpPr>
        <p:spPr/>
        <p:txBody>
          <a:bodyPr/>
          <a:lstStyle/>
          <a:p>
            <a:pPr>
              <a:defRPr/>
            </a:pPr>
            <a:fld id="{2EB163B8-3AF9-4772-A16B-9AAAC7FE5AD3}"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1267" name="Slide Number Placeholder 3"/>
          <p:cNvSpPr>
            <a:spLocks noGrp="1"/>
          </p:cNvSpPr>
          <p:nvPr>
            <p:ph type="sldNum" sz="quarter" idx="12"/>
          </p:nvPr>
        </p:nvSpPr>
        <p:spPr/>
        <p:txBody>
          <a:bodyPr/>
          <a:lstStyle/>
          <a:p>
            <a:pPr>
              <a:defRPr/>
            </a:pPr>
            <a:fld id="{02A2A0C0-F915-4C93-AE4B-68A99B28514F}" type="slidenum">
              <a:rPr lang="en-US">
                <a:cs typeface="Arial" pitchFamily="34" charset="0"/>
              </a:rPr>
              <a:pPr>
                <a:defRPr/>
              </a:pPr>
              <a:t>6</a:t>
            </a:fld>
            <a:endParaRPr lang="en-US">
              <a:cs typeface="Arial" pitchFamily="34" charset="0"/>
            </a:endParaRPr>
          </a:p>
        </p:txBody>
      </p:sp>
      <p:graphicFrame>
        <p:nvGraphicFramePr>
          <p:cNvPr id="6" name="Table 5"/>
          <p:cNvGraphicFramePr>
            <a:graphicFrameLocks noGrp="1"/>
          </p:cNvGraphicFramePr>
          <p:nvPr/>
        </p:nvGraphicFramePr>
        <p:xfrm>
          <a:off x="1295400" y="1600200"/>
          <a:ext cx="7543800" cy="4555301"/>
        </p:xfrm>
        <a:graphic>
          <a:graphicData uri="http://schemas.openxmlformats.org/drawingml/2006/table">
            <a:tbl>
              <a:tblPr/>
              <a:tblGrid>
                <a:gridCol w="3505200"/>
                <a:gridCol w="4038600"/>
              </a:tblGrid>
              <a:tr h="266103">
                <a:tc>
                  <a:txBody>
                    <a:bodyPr/>
                    <a:lstStyle/>
                    <a:p>
                      <a:pPr>
                        <a:lnSpc>
                          <a:spcPct val="115000"/>
                        </a:lnSpc>
                        <a:spcAft>
                          <a:spcPts val="0"/>
                        </a:spcAft>
                      </a:pPr>
                      <a:r>
                        <a:rPr lang="ar-SA" sz="2400" dirty="0">
                          <a:solidFill>
                            <a:srgbClr val="FF0000"/>
                          </a:solidFill>
                          <a:latin typeface="Calibri"/>
                          <a:ea typeface="Calibri"/>
                          <a:cs typeface="B Nazanin"/>
                        </a:rPr>
                        <a:t>عکس</a:t>
                      </a:r>
                      <a:r>
                        <a:rPr lang="ar-SA" sz="2400" dirty="0">
                          <a:latin typeface="Calibri"/>
                          <a:ea typeface="Calibri"/>
                          <a:cs typeface="B Nazanin"/>
                        </a:rPr>
                        <a:t> این مطلب صحیح نیست</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solidFill>
                            <a:srgbClr val="FF0000"/>
                          </a:solidFill>
                          <a:latin typeface="Arial"/>
                          <a:ea typeface="Calibri"/>
                          <a:cs typeface="B Nazanin"/>
                        </a:rPr>
                        <a:t>Picture</a:t>
                      </a:r>
                      <a:r>
                        <a:rPr lang="en-US" sz="2000" dirty="0">
                          <a:latin typeface="Arial"/>
                          <a:ea typeface="Calibri"/>
                          <a:cs typeface="B Nazanin"/>
                        </a:rPr>
                        <a:t> this subject is not correct</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latin typeface="Calibri"/>
                          <a:ea typeface="Calibri"/>
                          <a:cs typeface="B Nazanin"/>
                        </a:rPr>
                        <a:t>شیر شیر ماده را خورد</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latin typeface="Arial"/>
                          <a:ea typeface="Calibri"/>
                          <a:cs typeface="B Nazanin"/>
                        </a:rPr>
                        <a:t>Milk </a:t>
                      </a:r>
                      <a:r>
                        <a:rPr lang="en-US" sz="2000" dirty="0" err="1">
                          <a:latin typeface="Arial"/>
                          <a:ea typeface="Calibri"/>
                          <a:cs typeface="B Nazanin"/>
                        </a:rPr>
                        <a:t>milk</a:t>
                      </a:r>
                      <a:r>
                        <a:rPr lang="en-US" sz="2000" dirty="0">
                          <a:latin typeface="Arial"/>
                          <a:ea typeface="Calibri"/>
                          <a:cs typeface="B Nazanin"/>
                        </a:rPr>
                        <a:t> feed material</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solidFill>
                            <a:srgbClr val="FF3300"/>
                          </a:solidFill>
                          <a:latin typeface="Calibri"/>
                          <a:ea typeface="Calibri"/>
                          <a:cs typeface="B Nazanin"/>
                        </a:rPr>
                        <a:t>شیر</a:t>
                      </a:r>
                      <a:r>
                        <a:rPr lang="ar-SA" sz="2400" dirty="0">
                          <a:latin typeface="Calibri"/>
                          <a:ea typeface="Calibri"/>
                          <a:cs typeface="B Nazanin"/>
                        </a:rPr>
                        <a:t> </a:t>
                      </a:r>
                      <a:r>
                        <a:rPr lang="ar-SA" sz="2400" dirty="0">
                          <a:solidFill>
                            <a:schemeClr val="tx1">
                              <a:lumMod val="75000"/>
                              <a:lumOff val="25000"/>
                            </a:schemeClr>
                          </a:solidFill>
                          <a:latin typeface="Calibri"/>
                          <a:ea typeface="Calibri"/>
                          <a:cs typeface="B Nazanin"/>
                        </a:rPr>
                        <a:t>ماده</a:t>
                      </a:r>
                      <a:r>
                        <a:rPr lang="ar-SA" sz="2400" dirty="0">
                          <a:latin typeface="Calibri"/>
                          <a:ea typeface="Calibri"/>
                          <a:cs typeface="B Nazanin"/>
                        </a:rPr>
                        <a:t> با بچه </a:t>
                      </a:r>
                      <a:r>
                        <a:rPr lang="ar-SA" sz="2400" dirty="0">
                          <a:solidFill>
                            <a:schemeClr val="tx2">
                              <a:lumMod val="75000"/>
                            </a:schemeClr>
                          </a:solidFill>
                          <a:latin typeface="Calibri"/>
                          <a:ea typeface="Calibri"/>
                          <a:cs typeface="B Nazanin"/>
                        </a:rPr>
                        <a:t>شیر</a:t>
                      </a:r>
                      <a:r>
                        <a:rPr lang="ar-SA" sz="2400" dirty="0">
                          <a:latin typeface="Calibri"/>
                          <a:ea typeface="Calibri"/>
                          <a:cs typeface="B Nazanin"/>
                        </a:rPr>
                        <a:t>ها بازی می کرد</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solidFill>
                            <a:schemeClr val="tx1">
                              <a:lumMod val="75000"/>
                              <a:lumOff val="25000"/>
                            </a:schemeClr>
                          </a:solidFill>
                          <a:latin typeface="Arial"/>
                          <a:ea typeface="Calibri"/>
                          <a:cs typeface="B Nazanin"/>
                        </a:rPr>
                        <a:t>Article</a:t>
                      </a:r>
                      <a:r>
                        <a:rPr lang="en-US" sz="2000" dirty="0">
                          <a:latin typeface="Arial"/>
                          <a:ea typeface="Calibri"/>
                          <a:cs typeface="B Nazanin"/>
                        </a:rPr>
                        <a:t> </a:t>
                      </a:r>
                      <a:r>
                        <a:rPr lang="en-US" sz="2000" dirty="0">
                          <a:solidFill>
                            <a:srgbClr val="FF3300"/>
                          </a:solidFill>
                          <a:latin typeface="Arial"/>
                          <a:ea typeface="Calibri"/>
                          <a:cs typeface="B Nazanin"/>
                        </a:rPr>
                        <a:t>milk</a:t>
                      </a:r>
                      <a:r>
                        <a:rPr lang="en-US" sz="2000" dirty="0">
                          <a:latin typeface="Arial"/>
                          <a:ea typeface="Calibri"/>
                          <a:cs typeface="B Nazanin"/>
                        </a:rPr>
                        <a:t> </a:t>
                      </a:r>
                      <a:r>
                        <a:rPr lang="en-US" sz="2000" dirty="0">
                          <a:solidFill>
                            <a:schemeClr val="tx2">
                              <a:lumMod val="75000"/>
                            </a:schemeClr>
                          </a:solidFill>
                          <a:latin typeface="Arial"/>
                          <a:ea typeface="Calibri"/>
                          <a:cs typeface="B Nazanin"/>
                        </a:rPr>
                        <a:t>valves</a:t>
                      </a:r>
                      <a:r>
                        <a:rPr lang="en-US" sz="2000" dirty="0">
                          <a:latin typeface="Arial"/>
                          <a:ea typeface="Calibri"/>
                          <a:cs typeface="B Nazanin"/>
                        </a:rPr>
                        <a:t> played with children</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solidFill>
                            <a:srgbClr val="FF3300"/>
                          </a:solidFill>
                          <a:latin typeface="Calibri"/>
                          <a:ea typeface="Calibri"/>
                          <a:cs typeface="B Nazanin"/>
                        </a:rPr>
                        <a:t>شیر</a:t>
                      </a:r>
                      <a:r>
                        <a:rPr lang="ar-SA" sz="2400" dirty="0">
                          <a:latin typeface="Calibri"/>
                          <a:ea typeface="Calibri"/>
                          <a:cs typeface="B Nazanin"/>
                        </a:rPr>
                        <a:t> را تعمیر کرد تا آب هدر نرود</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solidFill>
                            <a:srgbClr val="FF3300"/>
                          </a:solidFill>
                          <a:latin typeface="Arial"/>
                          <a:ea typeface="Calibri"/>
                          <a:cs typeface="B Nazanin"/>
                        </a:rPr>
                        <a:t>Milk</a:t>
                      </a:r>
                      <a:r>
                        <a:rPr lang="en-US" sz="2000" dirty="0">
                          <a:latin typeface="Arial"/>
                          <a:ea typeface="Calibri"/>
                          <a:cs typeface="B Nazanin"/>
                        </a:rPr>
                        <a:t> to repair initiated waste water</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solidFill>
                            <a:srgbClr val="FF0000"/>
                          </a:solidFill>
                          <a:latin typeface="Calibri"/>
                          <a:ea typeface="Calibri"/>
                          <a:cs typeface="B Nazanin"/>
                        </a:rPr>
                        <a:t>چین</a:t>
                      </a:r>
                      <a:r>
                        <a:rPr lang="ar-SA" sz="2400" dirty="0">
                          <a:latin typeface="Calibri"/>
                          <a:ea typeface="Calibri"/>
                          <a:cs typeface="B Nazanin"/>
                        </a:rPr>
                        <a:t> </a:t>
                      </a:r>
                      <a:r>
                        <a:rPr lang="ar-SA" sz="2400" dirty="0">
                          <a:solidFill>
                            <a:schemeClr val="tx1">
                              <a:lumMod val="50000"/>
                              <a:lumOff val="50000"/>
                            </a:schemeClr>
                          </a:solidFill>
                          <a:latin typeface="Calibri"/>
                          <a:ea typeface="Calibri"/>
                          <a:cs typeface="B Nazanin"/>
                        </a:rPr>
                        <a:t>صورت</a:t>
                      </a:r>
                      <a:endParaRPr lang="en-US" sz="2400" dirty="0">
                        <a:solidFill>
                          <a:schemeClr val="tx1">
                            <a:lumMod val="50000"/>
                            <a:lumOff val="50000"/>
                          </a:schemeClr>
                        </a:solidFill>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solidFill>
                            <a:schemeClr val="tx1">
                              <a:lumMod val="50000"/>
                              <a:lumOff val="50000"/>
                            </a:schemeClr>
                          </a:solidFill>
                          <a:latin typeface="Arial"/>
                          <a:ea typeface="Calibri"/>
                          <a:cs typeface="B Nazanin"/>
                        </a:rPr>
                        <a:t>If</a:t>
                      </a:r>
                      <a:r>
                        <a:rPr lang="en-US" sz="2000" dirty="0">
                          <a:latin typeface="Arial"/>
                          <a:ea typeface="Calibri"/>
                          <a:cs typeface="B Nazanin"/>
                        </a:rPr>
                        <a:t> </a:t>
                      </a:r>
                      <a:r>
                        <a:rPr lang="en-US" sz="2000" dirty="0">
                          <a:solidFill>
                            <a:srgbClr val="FF0000"/>
                          </a:solidFill>
                          <a:latin typeface="Arial"/>
                          <a:ea typeface="Calibri"/>
                          <a:cs typeface="B Nazanin"/>
                        </a:rPr>
                        <a:t>China</a:t>
                      </a:r>
                      <a:endParaRPr lang="en-US" sz="2000" dirty="0">
                        <a:solidFill>
                          <a:srgbClr val="FF0000"/>
                        </a:solidFill>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solidFill>
                            <a:srgbClr val="FF0000"/>
                          </a:solidFill>
                          <a:latin typeface="Calibri"/>
                          <a:ea typeface="Calibri"/>
                          <a:cs typeface="B Nazanin"/>
                        </a:rPr>
                        <a:t>شیر</a:t>
                      </a:r>
                      <a:r>
                        <a:rPr lang="ar-SA" sz="2400" dirty="0">
                          <a:latin typeface="Calibri"/>
                          <a:ea typeface="Calibri"/>
                          <a:cs typeface="B Nazanin"/>
                        </a:rPr>
                        <a:t> حیوان درنده ای است</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solidFill>
                            <a:srgbClr val="FF0000"/>
                          </a:solidFill>
                          <a:latin typeface="Arial"/>
                          <a:ea typeface="Calibri"/>
                          <a:cs typeface="B Nazanin"/>
                        </a:rPr>
                        <a:t>Milk</a:t>
                      </a:r>
                      <a:r>
                        <a:rPr lang="en-US" sz="2000" dirty="0">
                          <a:latin typeface="Arial"/>
                          <a:ea typeface="Calibri"/>
                          <a:cs typeface="B Nazanin"/>
                        </a:rPr>
                        <a:t> is a predatory animal</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1330517">
                <a:tc>
                  <a:txBody>
                    <a:bodyPr/>
                    <a:lstStyle/>
                    <a:p>
                      <a:pPr>
                        <a:lnSpc>
                          <a:spcPct val="115000"/>
                        </a:lnSpc>
                        <a:spcAft>
                          <a:spcPts val="0"/>
                        </a:spcAft>
                      </a:pPr>
                      <a:r>
                        <a:rPr lang="ar-SA" sz="2400" dirty="0">
                          <a:latin typeface="Calibri"/>
                          <a:ea typeface="Calibri"/>
                          <a:cs typeface="B Nazanin"/>
                        </a:rPr>
                        <a:t>به دیوار </a:t>
                      </a:r>
                      <a:r>
                        <a:rPr lang="ar-SA" sz="2400" dirty="0">
                          <a:solidFill>
                            <a:srgbClr val="FF0000"/>
                          </a:solidFill>
                          <a:latin typeface="Calibri"/>
                          <a:ea typeface="Calibri"/>
                          <a:cs typeface="B Nazanin"/>
                        </a:rPr>
                        <a:t>خورد</a:t>
                      </a:r>
                      <a:r>
                        <a:rPr lang="ar-SA" sz="2400" dirty="0">
                          <a:latin typeface="Calibri"/>
                          <a:ea typeface="Calibri"/>
                          <a:cs typeface="B Nazanin"/>
                        </a:rPr>
                        <a:t>م</a:t>
                      </a:r>
                      <a:endParaRPr lang="en-US" sz="2400" dirty="0">
                        <a:latin typeface="Calibri"/>
                        <a:ea typeface="Calibri"/>
                        <a:cs typeface="Arial"/>
                      </a:endParaRPr>
                    </a:p>
                    <a:p>
                      <a:pPr>
                        <a:lnSpc>
                          <a:spcPct val="115000"/>
                        </a:lnSpc>
                        <a:spcAft>
                          <a:spcPts val="0"/>
                        </a:spcAft>
                      </a:pPr>
                      <a:r>
                        <a:rPr lang="ar-SA" sz="2400" dirty="0">
                          <a:latin typeface="Calibri"/>
                          <a:ea typeface="Calibri"/>
                          <a:cs typeface="B Nazanin"/>
                        </a:rPr>
                        <a:t>زمین </a:t>
                      </a:r>
                      <a:r>
                        <a:rPr lang="ar-SA" sz="2400" dirty="0">
                          <a:solidFill>
                            <a:srgbClr val="FF0000"/>
                          </a:solidFill>
                          <a:latin typeface="Calibri"/>
                          <a:ea typeface="Calibri"/>
                          <a:cs typeface="B Nazanin"/>
                        </a:rPr>
                        <a:t>خورد</a:t>
                      </a:r>
                      <a:endParaRPr lang="en-US" sz="2400" dirty="0">
                        <a:solidFill>
                          <a:srgbClr val="FF0000"/>
                        </a:solidFill>
                        <a:latin typeface="Calibri"/>
                        <a:ea typeface="Calibri"/>
                        <a:cs typeface="Arial"/>
                      </a:endParaRPr>
                    </a:p>
                    <a:p>
                      <a:pPr>
                        <a:lnSpc>
                          <a:spcPct val="115000"/>
                        </a:lnSpc>
                        <a:spcAft>
                          <a:spcPts val="0"/>
                        </a:spcAft>
                      </a:pPr>
                      <a:r>
                        <a:rPr lang="ar-SA" sz="2400" dirty="0" smtClean="0">
                          <a:latin typeface="Calibri"/>
                          <a:ea typeface="Calibri"/>
                          <a:cs typeface="B Nazanin"/>
                        </a:rPr>
                        <a:t>ماده </a:t>
                      </a:r>
                      <a:r>
                        <a:rPr lang="ar-SA" sz="2400" dirty="0">
                          <a:latin typeface="Calibri"/>
                          <a:ea typeface="Calibri"/>
                          <a:cs typeface="B Nazanin"/>
                        </a:rPr>
                        <a:t>شیمیایی آهن را </a:t>
                      </a:r>
                      <a:r>
                        <a:rPr lang="ar-SA" sz="2400" dirty="0">
                          <a:solidFill>
                            <a:srgbClr val="FF0000"/>
                          </a:solidFill>
                          <a:latin typeface="Calibri"/>
                          <a:ea typeface="Calibri"/>
                          <a:cs typeface="B Nazanin"/>
                        </a:rPr>
                        <a:t>خورده بود</a:t>
                      </a:r>
                      <a:endParaRPr lang="en-US" sz="2400" dirty="0">
                        <a:solidFill>
                          <a:srgbClr val="FF0000"/>
                        </a:solidFill>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ts val="3200"/>
                        </a:lnSpc>
                        <a:spcAft>
                          <a:spcPts val="1200"/>
                        </a:spcAft>
                      </a:pPr>
                      <a:r>
                        <a:rPr lang="en-US" sz="2000" dirty="0">
                          <a:latin typeface="Arial"/>
                          <a:ea typeface="Calibri"/>
                          <a:cs typeface="B Nazanin"/>
                        </a:rPr>
                        <a:t>Ate to the wall</a:t>
                      </a:r>
                      <a:br>
                        <a:rPr lang="en-US" sz="2000" dirty="0">
                          <a:latin typeface="Arial"/>
                          <a:ea typeface="Calibri"/>
                          <a:cs typeface="B Nazanin"/>
                        </a:rPr>
                      </a:br>
                      <a:r>
                        <a:rPr lang="en-US" sz="2000" dirty="0">
                          <a:latin typeface="Arial"/>
                          <a:ea typeface="Calibri"/>
                          <a:cs typeface="B Nazanin"/>
                        </a:rPr>
                        <a:t>Earth </a:t>
                      </a:r>
                      <a:r>
                        <a:rPr lang="en-US" sz="2000" dirty="0" smtClean="0">
                          <a:latin typeface="Arial"/>
                          <a:ea typeface="Calibri"/>
                          <a:cs typeface="B Nazanin"/>
                        </a:rPr>
                        <a:t>eats</a:t>
                      </a:r>
                      <a:r>
                        <a:rPr lang="en-US" sz="2000" dirty="0">
                          <a:latin typeface="Arial"/>
                          <a:ea typeface="Calibri"/>
                          <a:cs typeface="B Nazanin"/>
                        </a:rPr>
                        <a:t/>
                      </a:r>
                      <a:br>
                        <a:rPr lang="en-US" sz="2000" dirty="0">
                          <a:latin typeface="Arial"/>
                          <a:ea typeface="Calibri"/>
                          <a:cs typeface="B Nazanin"/>
                        </a:rPr>
                      </a:br>
                      <a:r>
                        <a:rPr lang="en-US" sz="2000" dirty="0">
                          <a:latin typeface="Arial"/>
                          <a:ea typeface="Calibri"/>
                          <a:cs typeface="B Nazanin"/>
                        </a:rPr>
                        <a:t>Chemical iron </a:t>
                      </a:r>
                      <a:r>
                        <a:rPr lang="en-US" sz="2000" dirty="0" smtClean="0">
                          <a:latin typeface="Arial"/>
                          <a:ea typeface="Calibri"/>
                          <a:cs typeface="B Nazanin"/>
                        </a:rPr>
                        <a:t>eaten</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r h="266103">
                <a:tc>
                  <a:txBody>
                    <a:bodyPr/>
                    <a:lstStyle/>
                    <a:p>
                      <a:pPr>
                        <a:lnSpc>
                          <a:spcPct val="115000"/>
                        </a:lnSpc>
                        <a:spcAft>
                          <a:spcPts val="0"/>
                        </a:spcAft>
                      </a:pPr>
                      <a:r>
                        <a:rPr lang="ar-SA" sz="2400" dirty="0">
                          <a:latin typeface="Calibri"/>
                          <a:ea typeface="Calibri"/>
                          <a:cs typeface="B Nazanin"/>
                        </a:rPr>
                        <a:t>ورزش </a:t>
                      </a:r>
                      <a:r>
                        <a:rPr lang="ar-SA" sz="2400" dirty="0">
                          <a:solidFill>
                            <a:srgbClr val="FF0000"/>
                          </a:solidFill>
                          <a:latin typeface="Calibri"/>
                          <a:ea typeface="Calibri"/>
                          <a:cs typeface="B Nazanin"/>
                        </a:rPr>
                        <a:t>دو</a:t>
                      </a:r>
                      <a:r>
                        <a:rPr lang="ar-SA" sz="2400" dirty="0">
                          <a:latin typeface="Calibri"/>
                          <a:ea typeface="Calibri"/>
                          <a:cs typeface="B Nazanin"/>
                        </a:rPr>
                        <a:t>، مادر ورزشها</a:t>
                      </a:r>
                      <a:endParaRPr lang="en-US" sz="24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c>
                  <a:txBody>
                    <a:bodyPr/>
                    <a:lstStyle/>
                    <a:p>
                      <a:pPr>
                        <a:lnSpc>
                          <a:spcPct val="115000"/>
                        </a:lnSpc>
                        <a:spcAft>
                          <a:spcPts val="0"/>
                        </a:spcAft>
                      </a:pPr>
                      <a:r>
                        <a:rPr lang="en-US" sz="2000" dirty="0">
                          <a:latin typeface="Arial"/>
                          <a:ea typeface="Calibri"/>
                          <a:cs typeface="B Nazanin"/>
                        </a:rPr>
                        <a:t>Exercise </a:t>
                      </a:r>
                      <a:r>
                        <a:rPr lang="en-US" sz="2000" dirty="0">
                          <a:solidFill>
                            <a:srgbClr val="FF0000"/>
                          </a:solidFill>
                          <a:latin typeface="Arial"/>
                          <a:ea typeface="Calibri"/>
                          <a:cs typeface="B Nazanin"/>
                        </a:rPr>
                        <a:t>two</a:t>
                      </a:r>
                      <a:r>
                        <a:rPr lang="en-US" sz="2000" dirty="0">
                          <a:latin typeface="Arial"/>
                          <a:ea typeface="Calibri"/>
                          <a:cs typeface="B Nazanin"/>
                        </a:rPr>
                        <a:t>, mother SPORTS</a:t>
                      </a:r>
                      <a:endParaRPr lang="en-US" sz="20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10000"/>
                        <a:lumOff val="90000"/>
                      </a:schemeClr>
                    </a:soli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pPr eaLnBrk="1" fontAlgn="auto" hangingPunct="1">
              <a:spcAft>
                <a:spcPts val="0"/>
              </a:spcAft>
              <a:defRPr/>
            </a:pPr>
            <a:r>
              <a:rPr lang="fa-IR" smtClean="0">
                <a:solidFill>
                  <a:schemeClr val="tx2">
                    <a:satMod val="130000"/>
                  </a:schemeClr>
                </a:solidFill>
              </a:rPr>
              <a:t>موتور جستجو –  بازیابی اطلاعات – پرسش و پاسخ</a:t>
            </a:r>
            <a:endParaRPr lang="en-US" smtClean="0">
              <a:solidFill>
                <a:schemeClr val="tx2">
                  <a:satMod val="130000"/>
                </a:schemeClr>
              </a:solidFill>
            </a:endParaRPr>
          </a:p>
        </p:txBody>
      </p:sp>
      <p:sp>
        <p:nvSpPr>
          <p:cNvPr id="12292" name="Date Placeholder 4"/>
          <p:cNvSpPr>
            <a:spLocks noGrp="1"/>
          </p:cNvSpPr>
          <p:nvPr>
            <p:ph type="dt" sz="quarter" idx="10"/>
          </p:nvPr>
        </p:nvSpPr>
        <p:spPr/>
        <p:txBody>
          <a:bodyPr/>
          <a:lstStyle/>
          <a:p>
            <a:pPr>
              <a:defRPr/>
            </a:pPr>
            <a:fld id="{4B75F979-86FF-4343-A2E4-6E1528CA0221}"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2291" name="Slide Number Placeholder 3"/>
          <p:cNvSpPr>
            <a:spLocks noGrp="1"/>
          </p:cNvSpPr>
          <p:nvPr>
            <p:ph type="sldNum" sz="quarter" idx="12"/>
          </p:nvPr>
        </p:nvSpPr>
        <p:spPr/>
        <p:txBody>
          <a:bodyPr/>
          <a:lstStyle/>
          <a:p>
            <a:pPr>
              <a:defRPr/>
            </a:pPr>
            <a:fld id="{0A50055D-C13E-41F1-A55B-90D819DACE41}" type="slidenum">
              <a:rPr lang="en-US">
                <a:cs typeface="Arial" pitchFamily="34" charset="0"/>
              </a:rPr>
              <a:pPr>
                <a:defRPr/>
              </a:pPr>
              <a:t>7</a:t>
            </a:fld>
            <a:endParaRPr lang="en-US">
              <a:cs typeface="Arial" pitchFamily="34" charset="0"/>
            </a:endParaRPr>
          </a:p>
        </p:txBody>
      </p:sp>
      <p:sp>
        <p:nvSpPr>
          <p:cNvPr id="6" name="Content Placeholder 2"/>
          <p:cNvSpPr txBox="1">
            <a:spLocks/>
          </p:cNvSpPr>
          <p:nvPr/>
        </p:nvSpPr>
        <p:spPr bwMode="auto">
          <a:xfrm>
            <a:off x="304800" y="2057400"/>
            <a:ext cx="8458200" cy="3886200"/>
          </a:xfrm>
          <a:prstGeom prst="rect">
            <a:avLst/>
          </a:prstGeom>
          <a:noFill/>
          <a:ln w="9525">
            <a:noFill/>
            <a:miter lim="800000"/>
            <a:headEnd/>
            <a:tailEnd/>
          </a:ln>
        </p:spPr>
        <p:txBody>
          <a:bodyPr/>
          <a:lstStyle/>
          <a:p>
            <a:pPr marL="342900" indent="-342900" algn="r" rtl="1" eaLnBrk="0" hangingPunct="0">
              <a:spcBef>
                <a:spcPct val="20000"/>
              </a:spcBef>
              <a:buClr>
                <a:schemeClr val="bg2"/>
              </a:buClr>
              <a:buSzPct val="75000"/>
              <a:buFont typeface="Wingdings" pitchFamily="2" charset="2"/>
              <a:buChar char="n"/>
              <a:defRPr/>
            </a:pPr>
            <a:r>
              <a:rPr lang="fa-IR" sz="3200" kern="0" dirty="0">
                <a:latin typeface="+mn-lt"/>
                <a:cs typeface="B Nazanin" pitchFamily="2" charset="-78"/>
              </a:rPr>
              <a:t>درخواست کاربر: </a:t>
            </a:r>
            <a:r>
              <a:rPr lang="fa-IR" sz="3200" kern="0" dirty="0">
                <a:solidFill>
                  <a:schemeClr val="tx1">
                    <a:lumMod val="75000"/>
                    <a:lumOff val="25000"/>
                  </a:schemeClr>
                </a:solidFill>
                <a:latin typeface="+mn-lt"/>
                <a:cs typeface="B Nazanin" pitchFamily="2" charset="-78"/>
              </a:rPr>
              <a:t>علت</a:t>
            </a:r>
            <a:r>
              <a:rPr lang="fa-IR" sz="3200" kern="0" dirty="0">
                <a:latin typeface="+mn-lt"/>
                <a:cs typeface="B Nazanin" pitchFamily="2" charset="-78"/>
              </a:rPr>
              <a:t> </a:t>
            </a:r>
            <a:r>
              <a:rPr lang="fa-IR" sz="3200" kern="0" dirty="0">
                <a:solidFill>
                  <a:srgbClr val="FF3300"/>
                </a:solidFill>
                <a:latin typeface="+mn-lt"/>
                <a:cs typeface="B Nazanin" pitchFamily="2" charset="-78"/>
              </a:rPr>
              <a:t>افت</a:t>
            </a:r>
            <a:r>
              <a:rPr lang="fa-IR" sz="3200" kern="0" dirty="0">
                <a:latin typeface="+mn-lt"/>
                <a:cs typeface="B Nazanin" pitchFamily="2" charset="-78"/>
              </a:rPr>
              <a:t> </a:t>
            </a:r>
            <a:r>
              <a:rPr lang="fa-IR" sz="3200" kern="0" dirty="0">
                <a:solidFill>
                  <a:schemeClr val="tx2">
                    <a:lumMod val="60000"/>
                    <a:lumOff val="40000"/>
                  </a:schemeClr>
                </a:solidFill>
                <a:latin typeface="+mn-lt"/>
                <a:cs typeface="B Nazanin" pitchFamily="2" charset="-78"/>
              </a:rPr>
              <a:t>دما</a:t>
            </a:r>
            <a:r>
              <a:rPr lang="fa-IR" sz="3200" kern="0" dirty="0">
                <a:latin typeface="+mn-lt"/>
                <a:cs typeface="B Nazanin" pitchFamily="2" charset="-78"/>
              </a:rPr>
              <a:t> در </a:t>
            </a:r>
            <a:r>
              <a:rPr lang="fa-IR" sz="3200" kern="0" dirty="0">
                <a:solidFill>
                  <a:srgbClr val="7030A0"/>
                </a:solidFill>
                <a:latin typeface="+mn-lt"/>
                <a:cs typeface="B Nazanin" pitchFamily="2" charset="-78"/>
              </a:rPr>
              <a:t>زمستان</a:t>
            </a:r>
          </a:p>
          <a:p>
            <a:pPr marL="342900" indent="-342900" algn="r" rtl="1" eaLnBrk="0" hangingPunct="0">
              <a:spcBef>
                <a:spcPct val="20000"/>
              </a:spcBef>
              <a:buClr>
                <a:schemeClr val="bg2"/>
              </a:buClr>
              <a:buSzPct val="75000"/>
              <a:buFont typeface="Wingdings" pitchFamily="2" charset="2"/>
              <a:buChar char="n"/>
              <a:defRPr/>
            </a:pPr>
            <a:r>
              <a:rPr lang="fa-IR" sz="3200" kern="0" dirty="0">
                <a:latin typeface="+mn-lt"/>
                <a:cs typeface="B Nazanin" pitchFamily="2" charset="-78"/>
              </a:rPr>
              <a:t>اسناد موجود</a:t>
            </a:r>
          </a:p>
          <a:p>
            <a:pPr marL="800100" lvl="1" indent="-342900" algn="r" rtl="1" eaLnBrk="0" hangingPunct="0">
              <a:spcBef>
                <a:spcPct val="20000"/>
              </a:spcBef>
              <a:buClr>
                <a:schemeClr val="bg2"/>
              </a:buClr>
              <a:buSzPct val="75000"/>
              <a:buFont typeface="Wingdings" pitchFamily="2" charset="2"/>
              <a:buChar char="n"/>
              <a:defRPr/>
            </a:pPr>
            <a:r>
              <a:rPr lang="fa-IR" sz="3200" kern="0" dirty="0">
                <a:latin typeface="+mn-lt"/>
                <a:cs typeface="B Nazanin" pitchFamily="2" charset="-78"/>
              </a:rPr>
              <a:t>... </a:t>
            </a:r>
            <a:r>
              <a:rPr lang="fa-IR" sz="3200" kern="0" dirty="0">
                <a:solidFill>
                  <a:schemeClr val="tx1">
                    <a:lumMod val="75000"/>
                    <a:lumOff val="25000"/>
                  </a:schemeClr>
                </a:solidFill>
                <a:latin typeface="+mn-lt"/>
                <a:cs typeface="B Nazanin" pitchFamily="2" charset="-78"/>
              </a:rPr>
              <a:t>باعث</a:t>
            </a:r>
            <a:r>
              <a:rPr lang="fa-IR" sz="3200" kern="0" dirty="0">
                <a:latin typeface="+mn-lt"/>
                <a:cs typeface="B Nazanin" pitchFamily="2" charset="-78"/>
              </a:rPr>
              <a:t> </a:t>
            </a:r>
            <a:r>
              <a:rPr lang="fa-IR" sz="3200" kern="0" dirty="0">
                <a:solidFill>
                  <a:srgbClr val="FF3300"/>
                </a:solidFill>
                <a:latin typeface="+mn-lt"/>
                <a:cs typeface="B Nazanin" pitchFamily="2" charset="-78"/>
              </a:rPr>
              <a:t>سرد شدن </a:t>
            </a:r>
            <a:r>
              <a:rPr lang="fa-IR" sz="3200" kern="0" dirty="0">
                <a:solidFill>
                  <a:schemeClr val="tx2">
                    <a:lumMod val="60000"/>
                    <a:lumOff val="40000"/>
                  </a:schemeClr>
                </a:solidFill>
                <a:latin typeface="+mn-lt"/>
                <a:cs typeface="B Nazanin" pitchFamily="2" charset="-78"/>
              </a:rPr>
              <a:t>هوا</a:t>
            </a:r>
            <a:r>
              <a:rPr lang="fa-IR" sz="3200" kern="0" dirty="0">
                <a:latin typeface="+mn-lt"/>
                <a:cs typeface="B Nazanin" pitchFamily="2" charset="-78"/>
              </a:rPr>
              <a:t> در </a:t>
            </a:r>
            <a:r>
              <a:rPr lang="fa-IR" sz="3200" kern="0" dirty="0">
                <a:solidFill>
                  <a:srgbClr val="7030A0"/>
                </a:solidFill>
                <a:latin typeface="+mn-lt"/>
                <a:cs typeface="B Nazanin" pitchFamily="2" charset="-78"/>
              </a:rPr>
              <a:t>شش ماه دوم سال </a:t>
            </a:r>
            <a:r>
              <a:rPr lang="fa-IR" sz="3200" kern="0" dirty="0">
                <a:latin typeface="+mn-lt"/>
                <a:cs typeface="B Nazanin" pitchFamily="2" charset="-78"/>
              </a:rPr>
              <a:t>می شود.</a:t>
            </a:r>
          </a:p>
          <a:p>
            <a:pPr marL="800100" lvl="1" indent="-342900" algn="r" rtl="1" eaLnBrk="0" hangingPunct="0">
              <a:spcBef>
                <a:spcPct val="20000"/>
              </a:spcBef>
              <a:buClr>
                <a:schemeClr val="bg2"/>
              </a:buClr>
              <a:buSzPct val="75000"/>
              <a:buFont typeface="Wingdings" pitchFamily="2" charset="2"/>
              <a:buChar char="n"/>
              <a:defRPr/>
            </a:pPr>
            <a:r>
              <a:rPr lang="fa-IR" sz="3200" kern="0" dirty="0">
                <a:latin typeface="+mn-lt"/>
                <a:cs typeface="B Nazanin" pitchFamily="2" charset="-78"/>
              </a:rPr>
              <a:t>... از </a:t>
            </a:r>
            <a:r>
              <a:rPr lang="fa-IR" sz="3200" kern="0" dirty="0">
                <a:solidFill>
                  <a:schemeClr val="tx1">
                    <a:lumMod val="75000"/>
                    <a:lumOff val="25000"/>
                  </a:schemeClr>
                </a:solidFill>
                <a:latin typeface="+mn-lt"/>
                <a:cs typeface="B Nazanin" pitchFamily="2" charset="-78"/>
              </a:rPr>
              <a:t>علل / دلایل </a:t>
            </a:r>
            <a:r>
              <a:rPr lang="fa-IR" sz="3200" kern="0" dirty="0">
                <a:solidFill>
                  <a:srgbClr val="FF3300"/>
                </a:solidFill>
                <a:latin typeface="+mn-lt"/>
                <a:cs typeface="B Nazanin" pitchFamily="2" charset="-78"/>
              </a:rPr>
              <a:t>کاهش</a:t>
            </a:r>
            <a:r>
              <a:rPr lang="fa-IR" sz="3200" kern="0" dirty="0">
                <a:latin typeface="+mn-lt"/>
                <a:cs typeface="B Nazanin" pitchFamily="2" charset="-78"/>
              </a:rPr>
              <a:t> </a:t>
            </a:r>
            <a:r>
              <a:rPr lang="fa-IR" sz="3200" kern="0" dirty="0">
                <a:solidFill>
                  <a:schemeClr val="tx2">
                    <a:lumMod val="60000"/>
                    <a:lumOff val="40000"/>
                  </a:schemeClr>
                </a:solidFill>
                <a:latin typeface="+mn-lt"/>
                <a:cs typeface="B Nazanin" pitchFamily="2" charset="-78"/>
              </a:rPr>
              <a:t>دما</a:t>
            </a:r>
            <a:r>
              <a:rPr lang="fa-IR" sz="3200" kern="0" dirty="0">
                <a:latin typeface="+mn-lt"/>
                <a:cs typeface="B Nazanin" pitchFamily="2" charset="-78"/>
              </a:rPr>
              <a:t> در </a:t>
            </a:r>
            <a:r>
              <a:rPr lang="fa-IR" sz="3200" kern="0" dirty="0">
                <a:solidFill>
                  <a:srgbClr val="7030A0"/>
                </a:solidFill>
                <a:latin typeface="+mn-lt"/>
                <a:cs typeface="B Nazanin" pitchFamily="2" charset="-78"/>
              </a:rPr>
              <a:t>نیمه دوم سال </a:t>
            </a:r>
            <a:r>
              <a:rPr lang="fa-IR" sz="3200" kern="0" dirty="0">
                <a:latin typeface="+mn-lt"/>
                <a:cs typeface="B Nazanin" pitchFamily="2" charset="-78"/>
              </a:rPr>
              <a:t>است.</a:t>
            </a:r>
          </a:p>
          <a:p>
            <a:pPr marL="800100" lvl="1" indent="-342900" algn="r" rtl="1" eaLnBrk="0" hangingPunct="0">
              <a:spcBef>
                <a:spcPct val="20000"/>
              </a:spcBef>
              <a:buClr>
                <a:schemeClr val="bg2"/>
              </a:buClr>
              <a:buSzPct val="75000"/>
              <a:buFont typeface="Wingdings" pitchFamily="2" charset="2"/>
              <a:buChar char="n"/>
              <a:defRPr/>
            </a:pPr>
            <a:r>
              <a:rPr lang="fa-IR" sz="3200" kern="0" dirty="0">
                <a:solidFill>
                  <a:schemeClr val="tx1">
                    <a:lumMod val="75000"/>
                    <a:lumOff val="25000"/>
                  </a:schemeClr>
                </a:solidFill>
                <a:latin typeface="+mn-lt"/>
                <a:cs typeface="B Nazanin" pitchFamily="2" charset="-78"/>
              </a:rPr>
              <a:t>بدلیل</a:t>
            </a:r>
            <a:r>
              <a:rPr lang="fa-IR" sz="3200" kern="0" dirty="0">
                <a:latin typeface="+mn-lt"/>
                <a:cs typeface="B Nazanin" pitchFamily="2" charset="-78"/>
              </a:rPr>
              <a:t> ... </a:t>
            </a:r>
            <a:r>
              <a:rPr lang="fa-IR" sz="3200" kern="0" dirty="0">
                <a:solidFill>
                  <a:srgbClr val="00B050"/>
                </a:solidFill>
                <a:latin typeface="+mn-lt"/>
                <a:cs typeface="B Nazanin" pitchFamily="2" charset="-78"/>
              </a:rPr>
              <a:t>دمای</a:t>
            </a:r>
            <a:r>
              <a:rPr lang="fa-IR" sz="3200" kern="0" dirty="0">
                <a:latin typeface="+mn-lt"/>
                <a:cs typeface="B Nazanin" pitchFamily="2" charset="-78"/>
              </a:rPr>
              <a:t> مناطق کوهستانی در </a:t>
            </a:r>
            <a:r>
              <a:rPr lang="fa-IR" sz="3200" kern="0" dirty="0">
                <a:solidFill>
                  <a:srgbClr val="7030A0"/>
                </a:solidFill>
                <a:latin typeface="+mn-lt"/>
                <a:cs typeface="B Nazanin" pitchFamily="2" charset="-78"/>
              </a:rPr>
              <a:t>دی، بهمن و اسفند  </a:t>
            </a:r>
            <a:r>
              <a:rPr lang="fa-IR" sz="3200" kern="0" dirty="0">
                <a:solidFill>
                  <a:srgbClr val="FF3300"/>
                </a:solidFill>
                <a:latin typeface="+mn-lt"/>
                <a:cs typeface="B Nazanin" pitchFamily="2" charset="-78"/>
              </a:rPr>
              <a:t>ن</a:t>
            </a:r>
            <a:r>
              <a:rPr lang="fa-IR" sz="3200" kern="0" dirty="0">
                <a:latin typeface="+mn-lt"/>
                <a:cs typeface="B Nazanin" pitchFamily="2" charset="-78"/>
              </a:rPr>
              <a:t>می تواند </a:t>
            </a:r>
            <a:r>
              <a:rPr lang="fa-IR" sz="3200" kern="0" dirty="0">
                <a:solidFill>
                  <a:srgbClr val="FF3300"/>
                </a:solidFill>
                <a:latin typeface="+mn-lt"/>
                <a:cs typeface="B Nazanin" pitchFamily="2" charset="-78"/>
              </a:rPr>
              <a:t>بالا</a:t>
            </a:r>
            <a:r>
              <a:rPr lang="fa-IR" sz="3200" kern="0" dirty="0">
                <a:latin typeface="+mn-lt"/>
                <a:cs typeface="B Nazanin" pitchFamily="2" charset="-78"/>
              </a:rPr>
              <a:t> رود / </a:t>
            </a:r>
            <a:r>
              <a:rPr lang="fa-IR" sz="3200" kern="0" dirty="0">
                <a:solidFill>
                  <a:srgbClr val="FF3300"/>
                </a:solidFill>
                <a:latin typeface="+mn-lt"/>
                <a:cs typeface="B Nazanin" pitchFamily="2" charset="-78"/>
              </a:rPr>
              <a:t>گرم</a:t>
            </a:r>
            <a:r>
              <a:rPr lang="fa-IR" sz="3200" kern="0" dirty="0">
                <a:latin typeface="+mn-lt"/>
                <a:cs typeface="B Nazanin" pitchFamily="2" charset="-78"/>
              </a:rPr>
              <a:t> شود.</a:t>
            </a:r>
          </a:p>
          <a:p>
            <a:pPr marL="800100" lvl="1" indent="-342900" algn="r" rtl="1" eaLnBrk="0" hangingPunct="0">
              <a:spcBef>
                <a:spcPct val="20000"/>
              </a:spcBef>
              <a:buClr>
                <a:schemeClr val="bg2"/>
              </a:buClr>
              <a:buSzPct val="75000"/>
              <a:buFont typeface="Wingdings" pitchFamily="2" charset="2"/>
              <a:buChar char="n"/>
              <a:defRPr/>
            </a:pPr>
            <a:r>
              <a:rPr lang="fa-IR" sz="3200" kern="0" dirty="0">
                <a:latin typeface="+mn-lt"/>
                <a:cs typeface="B Nazanin" pitchFamily="2" charset="-78"/>
              </a:rPr>
              <a:t>... </a:t>
            </a:r>
            <a:r>
              <a:rPr lang="fa-IR" sz="3200" kern="0" dirty="0">
                <a:solidFill>
                  <a:schemeClr val="tx2">
                    <a:lumMod val="60000"/>
                    <a:lumOff val="40000"/>
                  </a:schemeClr>
                </a:solidFill>
                <a:latin typeface="+mn-lt"/>
                <a:cs typeface="B Nazanin" pitchFamily="2" charset="-78"/>
              </a:rPr>
              <a:t>ازدرجه حرارت </a:t>
            </a:r>
            <a:r>
              <a:rPr lang="fa-IR" sz="3200" kern="0" dirty="0">
                <a:latin typeface="+mn-lt"/>
                <a:cs typeface="B Nazanin" pitchFamily="2" charset="-78"/>
              </a:rPr>
              <a:t>محیط</a:t>
            </a:r>
            <a:r>
              <a:rPr lang="fa-IR" sz="3200" kern="0" dirty="0">
                <a:solidFill>
                  <a:schemeClr val="tx2">
                    <a:lumMod val="60000"/>
                    <a:lumOff val="40000"/>
                  </a:schemeClr>
                </a:solidFill>
                <a:latin typeface="+mn-lt"/>
                <a:cs typeface="B Nazanin" pitchFamily="2" charset="-78"/>
              </a:rPr>
              <a:t> </a:t>
            </a:r>
            <a:r>
              <a:rPr lang="fa-IR" sz="3200" kern="0" dirty="0">
                <a:latin typeface="+mn-lt"/>
                <a:cs typeface="B Nazanin" pitchFamily="2" charset="-78"/>
              </a:rPr>
              <a:t>در </a:t>
            </a:r>
            <a:r>
              <a:rPr lang="fa-IR" sz="3200" kern="0" dirty="0">
                <a:solidFill>
                  <a:srgbClr val="7030A0"/>
                </a:solidFill>
                <a:latin typeface="+mn-lt"/>
                <a:cs typeface="B Nazanin" pitchFamily="2" charset="-78"/>
              </a:rPr>
              <a:t>سه ماه پایانی سال </a:t>
            </a:r>
            <a:r>
              <a:rPr lang="fa-IR" sz="3200" kern="0" dirty="0">
                <a:solidFill>
                  <a:srgbClr val="FF3300"/>
                </a:solidFill>
                <a:latin typeface="+mn-lt"/>
                <a:cs typeface="B Nazanin" pitchFamily="2" charset="-78"/>
              </a:rPr>
              <a:t>می کاهد / کم می کند</a:t>
            </a:r>
            <a:r>
              <a:rPr lang="fa-IR" sz="3200" kern="0" dirty="0">
                <a:latin typeface="+mn-lt"/>
                <a:cs typeface="B Nazanin" pitchFamily="2" charset="-78"/>
              </a:rPr>
              <a:t>.</a:t>
            </a:r>
          </a:p>
          <a:p>
            <a:pPr marL="342900" indent="-342900" algn="r" rtl="1" eaLnBrk="0" hangingPunct="0">
              <a:spcBef>
                <a:spcPct val="20000"/>
              </a:spcBef>
              <a:buClr>
                <a:schemeClr val="bg2"/>
              </a:buClr>
              <a:buSzPct val="75000"/>
              <a:buFont typeface="Wingdings" pitchFamily="2" charset="2"/>
              <a:buChar char="n"/>
              <a:defRPr/>
            </a:pPr>
            <a:endParaRPr lang="fa-IR" sz="3200" kern="0" dirty="0">
              <a:latin typeface="+mn-lt"/>
              <a:cs typeface="B Nazanin" pitchFamily="2" charset="-78"/>
            </a:endParaRPr>
          </a:p>
          <a:p>
            <a:pPr marL="342900" indent="-342900" algn="r" rtl="1" eaLnBrk="0" hangingPunct="0">
              <a:spcBef>
                <a:spcPct val="20000"/>
              </a:spcBef>
              <a:buClr>
                <a:schemeClr val="bg2"/>
              </a:buClr>
              <a:buSzPct val="75000"/>
              <a:buFont typeface="Wingdings" pitchFamily="2" charset="2"/>
              <a:buChar char="n"/>
              <a:defRPr/>
            </a:pPr>
            <a:endParaRPr lang="en-US" sz="3200" kern="0" dirty="0">
              <a:latin typeface="+mn-lt"/>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کشف هرزنامه – استخراج اطلاعات</a:t>
            </a:r>
            <a:endParaRPr lang="en-US"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Char char=""/>
              <a:defRPr/>
            </a:pPr>
            <a:r>
              <a:rPr lang="fa-IR" dirty="0" smtClean="0"/>
              <a:t>خبر رد شدن حمید مثل </a:t>
            </a:r>
            <a:r>
              <a:rPr lang="fa-IR" dirty="0" smtClean="0">
                <a:solidFill>
                  <a:schemeClr val="bg2">
                    <a:lumMod val="50000"/>
                  </a:schemeClr>
                </a:solidFill>
              </a:rPr>
              <a:t>بمب ترکید</a:t>
            </a:r>
            <a:r>
              <a:rPr lang="fa-IR" dirty="0" smtClean="0"/>
              <a:t>.</a:t>
            </a:r>
          </a:p>
          <a:p>
            <a:pPr marL="365760" indent="-283464" eaLnBrk="1" fontAlgn="auto" hangingPunct="1">
              <a:spcAft>
                <a:spcPts val="0"/>
              </a:spcAft>
              <a:buFont typeface="Wingdings 2"/>
              <a:buChar char=""/>
              <a:defRPr/>
            </a:pPr>
            <a:r>
              <a:rPr lang="fa-IR" dirty="0" smtClean="0"/>
              <a:t>موقع پاشیدن نمک به گوشت بهتر است کمی </a:t>
            </a:r>
            <a:r>
              <a:rPr lang="fa-IR" dirty="0" smtClean="0">
                <a:solidFill>
                  <a:schemeClr val="bg2">
                    <a:lumMod val="50000"/>
                  </a:schemeClr>
                </a:solidFill>
              </a:rPr>
              <a:t>شورش کنید</a:t>
            </a:r>
          </a:p>
          <a:p>
            <a:pPr marL="365760" indent="-283464" eaLnBrk="1" fontAlgn="auto" hangingPunct="1">
              <a:spcAft>
                <a:spcPts val="0"/>
              </a:spcAft>
              <a:buFont typeface="Wingdings 2"/>
              <a:buChar char=""/>
              <a:defRPr/>
            </a:pPr>
            <a:endParaRPr lang="fa-IR" dirty="0" smtClean="0"/>
          </a:p>
          <a:p>
            <a:pPr marL="365760" indent="-283464" eaLnBrk="1" fontAlgn="auto" hangingPunct="1">
              <a:spcAft>
                <a:spcPts val="0"/>
              </a:spcAft>
              <a:buFont typeface="Wingdings 2"/>
              <a:buChar char=""/>
              <a:defRPr/>
            </a:pPr>
            <a:endParaRPr lang="en-US" dirty="0"/>
          </a:p>
        </p:txBody>
      </p:sp>
      <p:sp>
        <p:nvSpPr>
          <p:cNvPr id="13317" name="Date Placeholder 4"/>
          <p:cNvSpPr>
            <a:spLocks noGrp="1"/>
          </p:cNvSpPr>
          <p:nvPr>
            <p:ph type="dt" sz="quarter" idx="10"/>
          </p:nvPr>
        </p:nvSpPr>
        <p:spPr/>
        <p:txBody>
          <a:bodyPr/>
          <a:lstStyle/>
          <a:p>
            <a:pPr>
              <a:defRPr/>
            </a:pPr>
            <a:fld id="{493A3F14-FB6C-4C8A-BEEC-EBCAD8DBEF8A}"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3316" name="Slide Number Placeholder 3"/>
          <p:cNvSpPr>
            <a:spLocks noGrp="1"/>
          </p:cNvSpPr>
          <p:nvPr>
            <p:ph type="sldNum" sz="quarter" idx="12"/>
          </p:nvPr>
        </p:nvSpPr>
        <p:spPr/>
        <p:txBody>
          <a:bodyPr/>
          <a:lstStyle/>
          <a:p>
            <a:pPr>
              <a:defRPr/>
            </a:pPr>
            <a:fld id="{C6F89B12-4886-477A-9FDE-5981CD8F1CAC}" type="slidenum">
              <a:rPr lang="en-US">
                <a:cs typeface="Arial" pitchFamily="34" charset="0"/>
              </a:rPr>
              <a:pPr>
                <a:defRPr/>
              </a:pPr>
              <a:t>8</a:t>
            </a:fld>
            <a:endParaRPr lang="en-US">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نمونه هایی دیگری از کاربرد </a:t>
            </a:r>
            <a:endParaRPr lang="en-US"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514350" indent="-514350" eaLnBrk="1" fontAlgn="auto" hangingPunct="1">
              <a:spcAft>
                <a:spcPts val="0"/>
              </a:spcAft>
              <a:buFont typeface="+mj-lt"/>
              <a:buAutoNum type="arabicPeriod"/>
              <a:defRPr/>
            </a:pPr>
            <a:r>
              <a:rPr lang="fa-IR" dirty="0" smtClean="0"/>
              <a:t>پردازش های پایه ای: قطعه بندی، رفع ابهام نحوی</a:t>
            </a:r>
          </a:p>
          <a:p>
            <a:pPr marL="514350" indent="-514350" eaLnBrk="1" fontAlgn="auto" hangingPunct="1">
              <a:spcAft>
                <a:spcPts val="0"/>
              </a:spcAft>
              <a:buFont typeface="+mj-lt"/>
              <a:buAutoNum type="arabicPeriod"/>
              <a:defRPr/>
            </a:pPr>
            <a:r>
              <a:rPr lang="fa-IR" dirty="0" smtClean="0"/>
              <a:t>تبدیل متن و گفتار: مشکل هم نگاره ها و هم آواها، مسئله کسره اضافه</a:t>
            </a:r>
          </a:p>
          <a:p>
            <a:pPr marL="365760" indent="-283464" eaLnBrk="1" fontAlgn="auto" hangingPunct="1">
              <a:spcAft>
                <a:spcPts val="0"/>
              </a:spcAft>
              <a:buFont typeface="Wingdings 2"/>
              <a:buChar char=""/>
              <a:defRPr/>
            </a:pPr>
            <a:r>
              <a:rPr lang="fa-IR" dirty="0" smtClean="0">
                <a:solidFill>
                  <a:schemeClr val="bg2">
                    <a:lumMod val="50000"/>
                  </a:schemeClr>
                </a:solidFill>
              </a:rPr>
              <a:t>عرض</a:t>
            </a:r>
            <a:r>
              <a:rPr lang="fa-IR" dirty="0" smtClean="0"/>
              <a:t> کردم نرخ </a:t>
            </a:r>
            <a:r>
              <a:rPr lang="fa-IR" dirty="0" smtClean="0">
                <a:solidFill>
                  <a:schemeClr val="bg2">
                    <a:lumMod val="50000"/>
                  </a:schemeClr>
                </a:solidFill>
              </a:rPr>
              <a:t>ارز</a:t>
            </a:r>
            <a:r>
              <a:rPr lang="fa-IR" dirty="0" smtClean="0"/>
              <a:t> بالا رفته.</a:t>
            </a:r>
          </a:p>
          <a:p>
            <a:pPr marL="365760" indent="-283464" eaLnBrk="1" fontAlgn="auto" hangingPunct="1">
              <a:spcAft>
                <a:spcPts val="0"/>
              </a:spcAft>
              <a:buFont typeface="Wingdings 2"/>
              <a:buChar char=""/>
              <a:defRPr/>
            </a:pPr>
            <a:r>
              <a:rPr lang="fa-IR" dirty="0" smtClean="0"/>
              <a:t>سوپ مرغ را خورد.</a:t>
            </a:r>
          </a:p>
          <a:p>
            <a:pPr marL="365760" indent="-283464" eaLnBrk="1" fontAlgn="auto" hangingPunct="1">
              <a:spcAft>
                <a:spcPts val="0"/>
              </a:spcAft>
              <a:buFont typeface="Wingdings 2"/>
              <a:buChar char=""/>
              <a:defRPr/>
            </a:pPr>
            <a:r>
              <a:rPr lang="fa-IR" dirty="0" smtClean="0"/>
              <a:t>مردی را با دوربین دیدم.</a:t>
            </a:r>
          </a:p>
          <a:p>
            <a:pPr marL="365760" indent="-283464" eaLnBrk="1" fontAlgn="auto" hangingPunct="1">
              <a:spcAft>
                <a:spcPts val="0"/>
              </a:spcAft>
              <a:buFont typeface="Wingdings 2"/>
              <a:buChar char=""/>
              <a:defRPr/>
            </a:pPr>
            <a:r>
              <a:rPr lang="fa-IR" dirty="0" smtClean="0"/>
              <a:t>مردی را با عصا دیدم.</a:t>
            </a:r>
          </a:p>
          <a:p>
            <a:pPr marL="365760" indent="-283464" eaLnBrk="1" fontAlgn="auto" hangingPunct="1">
              <a:spcAft>
                <a:spcPts val="0"/>
              </a:spcAft>
              <a:buFont typeface="Wingdings 2"/>
              <a:buChar char=""/>
              <a:defRPr/>
            </a:pPr>
            <a:endParaRPr lang="fa-IR" dirty="0" smtClean="0"/>
          </a:p>
          <a:p>
            <a:pPr marL="365760" indent="-283464" eaLnBrk="1" fontAlgn="auto" hangingPunct="1">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طرح فارس نت</a:t>
            </a:r>
            <a:endParaRPr lang="en-US" smtClean="0">
              <a:solidFill>
                <a:schemeClr val="tx2">
                  <a:satMod val="130000"/>
                </a:schemeClr>
              </a:solidFill>
            </a:endParaRPr>
          </a:p>
        </p:txBody>
      </p:sp>
      <p:sp>
        <p:nvSpPr>
          <p:cNvPr id="26627" name="Content Placeholder 2"/>
          <p:cNvSpPr>
            <a:spLocks noGrp="1"/>
          </p:cNvSpPr>
          <p:nvPr>
            <p:ph idx="1"/>
          </p:nvPr>
        </p:nvSpPr>
        <p:spPr/>
        <p:txBody>
          <a:bodyPr/>
          <a:lstStyle/>
          <a:p>
            <a:pPr eaLnBrk="1" hangingPunct="1"/>
            <a:r>
              <a:rPr lang="fa-IR" sz="3600" smtClean="0"/>
              <a:t>یک طرح عظیم ساخت واژهستان شناسی برای زبان فارسی </a:t>
            </a:r>
          </a:p>
          <a:p>
            <a:pPr lvl="1" eaLnBrk="1" hangingPunct="1"/>
            <a:r>
              <a:rPr lang="fa-IR" sz="3200" smtClean="0">
                <a:solidFill>
                  <a:srgbClr val="FF0000"/>
                </a:solidFill>
              </a:rPr>
              <a:t>فاز اول: شبکه واژگانی (وردنت) فارسی</a:t>
            </a:r>
          </a:p>
          <a:p>
            <a:pPr lvl="1" eaLnBrk="1" hangingPunct="1"/>
            <a:r>
              <a:rPr lang="fa-IR" sz="3200" smtClean="0"/>
              <a:t>فاز دوم: افزودن اطلاعات معنایی تکمیلی مانند قاب افعال، ساختارهای آرگومانی (نقشهای موضوعی) و محدودیت های گزینشی</a:t>
            </a:r>
          </a:p>
          <a:p>
            <a:pPr lvl="1" eaLnBrk="1" hangingPunct="1"/>
            <a:r>
              <a:rPr lang="fa-IR" sz="3200" smtClean="0"/>
              <a:t>فاز سوم: تبدیل واژگان معنایی به واژهستان شناسی با افزودن روابط و ویژگی های متنوعتر</a:t>
            </a:r>
          </a:p>
          <a:p>
            <a:pPr lvl="1" eaLnBrk="1" hangingPunct="1"/>
            <a:endParaRPr lang="en-US" sz="3200" smtClean="0"/>
          </a:p>
        </p:txBody>
      </p:sp>
      <p:sp>
        <p:nvSpPr>
          <p:cNvPr id="15365" name="Date Placeholder 4"/>
          <p:cNvSpPr>
            <a:spLocks noGrp="1"/>
          </p:cNvSpPr>
          <p:nvPr>
            <p:ph type="dt" sz="quarter" idx="10"/>
          </p:nvPr>
        </p:nvSpPr>
        <p:spPr/>
        <p:txBody>
          <a:bodyPr/>
          <a:lstStyle/>
          <a:p>
            <a:pPr>
              <a:defRPr/>
            </a:pPr>
            <a:fld id="{A2B4E048-3087-4A41-8DA1-5B101DE8D661}"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5364" name="Slide Number Placeholder 3"/>
          <p:cNvSpPr>
            <a:spLocks noGrp="1"/>
          </p:cNvSpPr>
          <p:nvPr>
            <p:ph type="sldNum" sz="quarter" idx="12"/>
          </p:nvPr>
        </p:nvSpPr>
        <p:spPr/>
        <p:txBody>
          <a:bodyPr/>
          <a:lstStyle/>
          <a:p>
            <a:pPr>
              <a:defRPr/>
            </a:pPr>
            <a:fld id="{3820EC3E-5DEB-489F-B937-E9C7A7947C49}" type="slidenum">
              <a:rPr lang="en-US">
                <a:cs typeface="Arial" pitchFamily="34" charset="0"/>
              </a:rPr>
              <a:pPr>
                <a:defRPr/>
              </a:pPr>
              <a:t>10</a:t>
            </a:fld>
            <a:endParaRPr lang="en-US">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304800" y="1219200"/>
            <a:ext cx="8229600" cy="1371600"/>
          </a:xfrm>
        </p:spPr>
        <p:txBody>
          <a:bodyPr/>
          <a:lstStyle/>
          <a:p>
            <a:pPr algn="ctr" eaLnBrk="1" fontAlgn="auto" hangingPunct="1">
              <a:spcAft>
                <a:spcPts val="0"/>
              </a:spcAft>
              <a:defRPr/>
            </a:pPr>
            <a:r>
              <a:rPr lang="fa-IR" sz="6000" smtClean="0">
                <a:solidFill>
                  <a:schemeClr val="tx2">
                    <a:satMod val="130000"/>
                  </a:schemeClr>
                </a:solidFill>
                <a:cs typeface="Nazanin" pitchFamily="2" charset="-78"/>
              </a:rPr>
              <a:t>شبکه واژگانی وردنت</a:t>
            </a:r>
            <a:endParaRPr lang="en-US" sz="6000" smtClean="0">
              <a:solidFill>
                <a:schemeClr val="tx2">
                  <a:satMod val="130000"/>
                </a:schemeClr>
              </a:solidFill>
              <a:cs typeface="Nazanin" pitchFamily="2" charset="-78"/>
            </a:endParaRPr>
          </a:p>
        </p:txBody>
      </p:sp>
      <p:sp>
        <p:nvSpPr>
          <p:cNvPr id="16387" name="Date Placeholder 4"/>
          <p:cNvSpPr>
            <a:spLocks noGrp="1"/>
          </p:cNvSpPr>
          <p:nvPr>
            <p:ph type="dt" sz="quarter" idx="10"/>
          </p:nvPr>
        </p:nvSpPr>
        <p:spPr/>
        <p:txBody>
          <a:bodyPr/>
          <a:lstStyle/>
          <a:p>
            <a:pPr>
              <a:defRPr/>
            </a:pPr>
            <a:fld id="{7B2D7C8D-B4EC-4A27-8E63-3A8055D6FDE5}"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6388" name="Slide Number Placeholder 5"/>
          <p:cNvSpPr>
            <a:spLocks noGrp="1"/>
          </p:cNvSpPr>
          <p:nvPr>
            <p:ph type="sldNum" sz="quarter" idx="12"/>
          </p:nvPr>
        </p:nvSpPr>
        <p:spPr/>
        <p:txBody>
          <a:bodyPr/>
          <a:lstStyle/>
          <a:p>
            <a:pPr>
              <a:defRPr/>
            </a:pPr>
            <a:fld id="{B77945D0-3AC2-43D8-AA82-C99D6040232A}" type="slidenum">
              <a:rPr lang="en-US">
                <a:cs typeface="Arial" pitchFamily="34" charset="0"/>
              </a:rPr>
              <a:pPr>
                <a:defRPr/>
              </a:pPr>
              <a:t>11</a:t>
            </a:fld>
            <a:endParaRPr lang="en-US">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شبکه واژگانی (وردنت) - </a:t>
            </a:r>
            <a:r>
              <a:rPr lang="en-US" smtClean="0">
                <a:solidFill>
                  <a:schemeClr val="tx2">
                    <a:satMod val="130000"/>
                  </a:schemeClr>
                </a:solidFill>
              </a:rPr>
              <a:t>WordNet</a:t>
            </a:r>
          </a:p>
        </p:txBody>
      </p:sp>
      <p:sp>
        <p:nvSpPr>
          <p:cNvPr id="28675" name="Content Placeholder 2"/>
          <p:cNvSpPr>
            <a:spLocks noGrp="1"/>
          </p:cNvSpPr>
          <p:nvPr>
            <p:ph idx="1"/>
          </p:nvPr>
        </p:nvSpPr>
        <p:spPr>
          <a:xfrm>
            <a:off x="914400" y="1600200"/>
            <a:ext cx="8001000" cy="4800600"/>
          </a:xfrm>
        </p:spPr>
        <p:txBody>
          <a:bodyPr/>
          <a:lstStyle/>
          <a:p>
            <a:pPr algn="just" eaLnBrk="1" hangingPunct="1"/>
            <a:r>
              <a:rPr lang="fa-IR" smtClean="0"/>
              <a:t>طراحی نخستین در دانشگاه پرینستون برای زبان انگلیسی </a:t>
            </a:r>
          </a:p>
          <a:p>
            <a:pPr algn="just" eaLnBrk="1" hangingPunct="1"/>
            <a:r>
              <a:rPr lang="fa-IR" smtClean="0"/>
              <a:t>درحال حاضر وردنت برای بیش از 40 زبان دنیا ازجمله زبان‌های انگلیسی، اسپانیایی، آلمانی، زبانهای منطقه بالکان، </a:t>
            </a:r>
            <a:r>
              <a:rPr lang="ar-SA" smtClean="0"/>
              <a:t>عربي، دانماركي، زبان</a:t>
            </a:r>
            <a:r>
              <a:rPr lang="fa-IR" smtClean="0"/>
              <a:t> </a:t>
            </a:r>
            <a:r>
              <a:rPr lang="ar-SA" smtClean="0"/>
              <a:t>هاي بانتو (شبكه واژگاني آفريقايي)؛ باسك، كاتالان، چيني، ژاپني، كره</a:t>
            </a:r>
            <a:r>
              <a:rPr lang="fa-IR" smtClean="0"/>
              <a:t> </a:t>
            </a:r>
            <a:r>
              <a:rPr lang="ar-SA" smtClean="0"/>
              <a:t>اي، سوئدي، عبري، ايسلندي، هندي</a:t>
            </a:r>
            <a:r>
              <a:rPr lang="fa-IR" smtClean="0"/>
              <a:t>،</a:t>
            </a:r>
            <a:r>
              <a:rPr lang="ar-SA" smtClean="0"/>
              <a:t> مولداويايي، روسي، </a:t>
            </a:r>
            <a:r>
              <a:rPr lang="fa-IR" smtClean="0"/>
              <a:t>ترکی، </a:t>
            </a:r>
            <a:r>
              <a:rPr lang="ar-SA" smtClean="0"/>
              <a:t>تاميلي، تايلندي و سانسكريت</a:t>
            </a:r>
            <a:r>
              <a:rPr lang="fa-IR" smtClean="0"/>
              <a:t> ایجاد شده است.</a:t>
            </a:r>
          </a:p>
          <a:p>
            <a:pPr algn="just" eaLnBrk="1" hangingPunct="1"/>
            <a:r>
              <a:rPr lang="fa-IR" smtClean="0"/>
              <a:t>امکان اتصال زبان فارسی به بخش بزرگی از زبان های دنیا</a:t>
            </a:r>
          </a:p>
          <a:p>
            <a:pPr algn="just" eaLnBrk="1" hangingPunct="1"/>
            <a:endParaRPr lang="fa-IR" smtClean="0"/>
          </a:p>
          <a:p>
            <a:pPr algn="just" eaLnBrk="1" hangingPunct="1"/>
            <a:endParaRPr lang="en-US" smtClean="0"/>
          </a:p>
          <a:p>
            <a:pPr eaLnBrk="1" hangingPunct="1"/>
            <a:endParaRPr lang="en-US" smtClean="0"/>
          </a:p>
        </p:txBody>
      </p:sp>
      <p:sp>
        <p:nvSpPr>
          <p:cNvPr id="17412" name="Date Placeholder 5"/>
          <p:cNvSpPr>
            <a:spLocks noGrp="1"/>
          </p:cNvSpPr>
          <p:nvPr>
            <p:ph type="dt" sz="quarter" idx="10"/>
          </p:nvPr>
        </p:nvSpPr>
        <p:spPr/>
        <p:txBody>
          <a:bodyPr/>
          <a:lstStyle/>
          <a:p>
            <a:pPr>
              <a:defRPr/>
            </a:pPr>
            <a:fld id="{136D196F-91A6-4FFC-88A2-E6273D4ACA19}"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7413" name="Slide Number Placeholder 6"/>
          <p:cNvSpPr>
            <a:spLocks noGrp="1"/>
          </p:cNvSpPr>
          <p:nvPr>
            <p:ph type="sldNum" sz="quarter" idx="12"/>
          </p:nvPr>
        </p:nvSpPr>
        <p:spPr/>
        <p:txBody>
          <a:bodyPr/>
          <a:lstStyle/>
          <a:p>
            <a:pPr>
              <a:defRPr/>
            </a:pPr>
            <a:fld id="{A2849332-992F-460B-AAFA-3D1FE8B1898A}" type="slidenum">
              <a:rPr lang="en-US">
                <a:cs typeface="Arial" pitchFamily="34" charset="0"/>
              </a:rPr>
              <a:pPr>
                <a:defRPr/>
              </a:pPr>
              <a:t>12</a:t>
            </a:fld>
            <a:endParaRPr lang="en-US">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عناصر پایه ای وردنت</a:t>
            </a:r>
            <a:endParaRPr lang="en-US" smtClean="0">
              <a:solidFill>
                <a:schemeClr val="tx2">
                  <a:satMod val="130000"/>
                </a:schemeClr>
              </a:solidFill>
            </a:endParaRPr>
          </a:p>
        </p:txBody>
      </p:sp>
      <p:sp>
        <p:nvSpPr>
          <p:cNvPr id="29699" name="Content Placeholder 2"/>
          <p:cNvSpPr>
            <a:spLocks noGrp="1"/>
          </p:cNvSpPr>
          <p:nvPr>
            <p:ph idx="1"/>
          </p:nvPr>
        </p:nvSpPr>
        <p:spPr/>
        <p:txBody>
          <a:bodyPr/>
          <a:lstStyle/>
          <a:p>
            <a:pPr eaLnBrk="1" hangingPunct="1"/>
            <a:r>
              <a:rPr lang="fa-IR" smtClean="0"/>
              <a:t>پایگاه داده ای برای اسامی، افعال، صفات و قیود زبان</a:t>
            </a:r>
          </a:p>
          <a:p>
            <a:pPr eaLnBrk="1" hangingPunct="1"/>
            <a:r>
              <a:rPr lang="fa-IR" smtClean="0"/>
              <a:t>هر مدخل حاوی یک واژه است و هر واژه دارای تعدادی معنی (</a:t>
            </a:r>
            <a:r>
              <a:rPr lang="en-US" smtClean="0"/>
              <a:t>sense</a:t>
            </a:r>
            <a:r>
              <a:rPr lang="fa-IR" smtClean="0"/>
              <a:t>)</a:t>
            </a:r>
            <a:endParaRPr lang="en-US" smtClean="0"/>
          </a:p>
          <a:p>
            <a:pPr eaLnBrk="1" hangingPunct="1"/>
            <a:r>
              <a:rPr lang="fa-IR" smtClean="0"/>
              <a:t>هر معنی در یک مجموعه هم معنی یا ترادف (</a:t>
            </a:r>
            <a:r>
              <a:rPr lang="en-US" smtClean="0"/>
              <a:t>synset</a:t>
            </a:r>
            <a:r>
              <a:rPr lang="fa-IR" smtClean="0"/>
              <a:t>) با معانی مشابه شرکت می نماید.</a:t>
            </a:r>
          </a:p>
          <a:p>
            <a:pPr eaLnBrk="1" hangingPunct="1"/>
            <a:r>
              <a:rPr lang="fa-IR" smtClean="0"/>
              <a:t>هر مجموعه ترادف ممکن است با مجموعه های دیگر دارای روابط مفهومی تضاد، شمول، زیرشمول، سببیت، جزء/کل واژگی و ... باشد</a:t>
            </a:r>
            <a:endParaRPr lang="en-US" smtClean="0"/>
          </a:p>
        </p:txBody>
      </p:sp>
      <p:sp>
        <p:nvSpPr>
          <p:cNvPr id="18436" name="Date Placeholder 5"/>
          <p:cNvSpPr>
            <a:spLocks noGrp="1"/>
          </p:cNvSpPr>
          <p:nvPr>
            <p:ph type="dt" sz="quarter" idx="10"/>
          </p:nvPr>
        </p:nvSpPr>
        <p:spPr/>
        <p:txBody>
          <a:bodyPr/>
          <a:lstStyle/>
          <a:p>
            <a:pPr>
              <a:defRPr/>
            </a:pPr>
            <a:fld id="{D3CE4EE3-0061-40BE-A650-23F325FAFB3F}"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8437" name="Slide Number Placeholder 6"/>
          <p:cNvSpPr>
            <a:spLocks noGrp="1"/>
          </p:cNvSpPr>
          <p:nvPr>
            <p:ph type="sldNum" sz="quarter" idx="12"/>
          </p:nvPr>
        </p:nvSpPr>
        <p:spPr/>
        <p:txBody>
          <a:bodyPr/>
          <a:lstStyle/>
          <a:p>
            <a:pPr>
              <a:defRPr/>
            </a:pPr>
            <a:fld id="{9EA73D9C-9C89-4A23-B8C8-E4B69C7B37C7}" type="slidenum">
              <a:rPr lang="en-US">
                <a:cs typeface="Arial" pitchFamily="34" charset="0"/>
              </a:rPr>
              <a:pPr>
                <a:defRPr/>
              </a:pPr>
              <a:t>13</a:t>
            </a:fld>
            <a:endParaRPr lang="en-US">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152400"/>
            <a:ext cx="8229600" cy="1371600"/>
          </a:xfrm>
        </p:spPr>
        <p:txBody>
          <a:bodyPr/>
          <a:lstStyle/>
          <a:p>
            <a:pPr eaLnBrk="1" fontAlgn="auto" hangingPunct="1">
              <a:spcAft>
                <a:spcPts val="0"/>
              </a:spcAft>
              <a:defRPr/>
            </a:pPr>
            <a:r>
              <a:rPr lang="fa-IR" smtClean="0">
                <a:solidFill>
                  <a:schemeClr val="tx2">
                    <a:satMod val="130000"/>
                  </a:schemeClr>
                </a:solidFill>
              </a:rPr>
              <a:t>یک مثال</a:t>
            </a:r>
            <a:endParaRPr lang="en-US" smtClean="0">
              <a:solidFill>
                <a:schemeClr val="tx2">
                  <a:satMod val="130000"/>
                </a:schemeClr>
              </a:solidFill>
            </a:endParaRPr>
          </a:p>
        </p:txBody>
      </p:sp>
      <p:pic>
        <p:nvPicPr>
          <p:cNvPr id="30723" name="Content Placeholder 3" descr="synsets"/>
          <p:cNvPicPr>
            <a:picLocks noGrp="1"/>
          </p:cNvPicPr>
          <p:nvPr>
            <p:ph idx="1"/>
          </p:nvPr>
        </p:nvPicPr>
        <p:blipFill>
          <a:blip r:embed="rId2"/>
          <a:srcRect/>
          <a:stretch>
            <a:fillRect/>
          </a:stretch>
        </p:blipFill>
        <p:spPr>
          <a:xfrm>
            <a:off x="0" y="1447800"/>
            <a:ext cx="9144000" cy="5029200"/>
          </a:xfrm>
        </p:spPr>
      </p:pic>
      <p:sp>
        <p:nvSpPr>
          <p:cNvPr id="19460" name="Date Placeholder 6"/>
          <p:cNvSpPr>
            <a:spLocks noGrp="1"/>
          </p:cNvSpPr>
          <p:nvPr>
            <p:ph type="dt" sz="quarter" idx="10"/>
          </p:nvPr>
        </p:nvSpPr>
        <p:spPr/>
        <p:txBody>
          <a:bodyPr/>
          <a:lstStyle/>
          <a:p>
            <a:pPr>
              <a:defRPr/>
            </a:pPr>
            <a:fld id="{A9647AE5-625E-43F8-9AD0-6B29FE408837}"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19461" name="Slide Number Placeholder 7"/>
          <p:cNvSpPr>
            <a:spLocks noGrp="1"/>
          </p:cNvSpPr>
          <p:nvPr>
            <p:ph type="sldNum" sz="quarter" idx="12"/>
          </p:nvPr>
        </p:nvSpPr>
        <p:spPr/>
        <p:txBody>
          <a:bodyPr/>
          <a:lstStyle/>
          <a:p>
            <a:pPr>
              <a:defRPr/>
            </a:pPr>
            <a:fld id="{143582E5-875D-46D6-B249-24EB6607FCE1}" type="slidenum">
              <a:rPr lang="en-US">
                <a:cs typeface="Arial" pitchFamily="34" charset="0"/>
              </a:rPr>
              <a:pPr>
                <a:defRPr/>
              </a:pPr>
              <a:t>14</a:t>
            </a:fld>
            <a:endParaRPr lang="en-US">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xfrm>
            <a:off x="-228600" y="0"/>
            <a:ext cx="8229600" cy="1371600"/>
          </a:xfrm>
        </p:spPr>
        <p:txBody>
          <a:bodyPr/>
          <a:lstStyle/>
          <a:p>
            <a:pPr eaLnBrk="1" fontAlgn="auto" hangingPunct="1">
              <a:spcAft>
                <a:spcPts val="0"/>
              </a:spcAft>
              <a:defRPr/>
            </a:pPr>
            <a:r>
              <a:rPr lang="en-US" smtClean="0">
                <a:solidFill>
                  <a:schemeClr val="tx2">
                    <a:satMod val="130000"/>
                  </a:schemeClr>
                </a:solidFill>
              </a:rPr>
              <a:t>WordNet Relations</a:t>
            </a:r>
          </a:p>
        </p:txBody>
      </p:sp>
      <p:pic>
        <p:nvPicPr>
          <p:cNvPr id="32771" name="Picture 2"/>
          <p:cNvPicPr>
            <a:picLocks noGrp="1" noChangeAspect="1" noChangeArrowheads="1"/>
          </p:cNvPicPr>
          <p:nvPr>
            <p:ph idx="1"/>
          </p:nvPr>
        </p:nvPicPr>
        <p:blipFill>
          <a:blip r:embed="rId2"/>
          <a:srcRect/>
          <a:stretch>
            <a:fillRect/>
          </a:stretch>
        </p:blipFill>
        <p:spPr>
          <a:xfrm>
            <a:off x="0" y="5072063"/>
            <a:ext cx="8672513" cy="1785937"/>
          </a:xfrm>
        </p:spPr>
      </p:pic>
      <p:sp>
        <p:nvSpPr>
          <p:cNvPr id="21506" name="Date Placeholder 3"/>
          <p:cNvSpPr>
            <a:spLocks noGrp="1"/>
          </p:cNvSpPr>
          <p:nvPr>
            <p:ph type="dt" sz="quarter" idx="10"/>
          </p:nvPr>
        </p:nvSpPr>
        <p:spPr>
          <a:xfrm>
            <a:off x="3124200" y="6248400"/>
            <a:ext cx="2895600" cy="457200"/>
          </a:xfrm>
        </p:spPr>
        <p:txBody>
          <a:bodyPr/>
          <a:lstStyle/>
          <a:p>
            <a:pPr algn="ctr">
              <a:defRPr/>
            </a:pPr>
            <a:fld id="{41FC8C52-4A51-4E07-A521-748BADD61D90}" type="datetime1">
              <a:rPr lang="en-US" smtClean="0">
                <a:latin typeface="Arial" pitchFamily="34" charset="0"/>
                <a:cs typeface="Arial" pitchFamily="34" charset="0"/>
              </a:rPr>
              <a:pPr algn="ctr">
                <a:defRPr/>
              </a:pPr>
              <a:t>10/24/2010</a:t>
            </a:fld>
            <a:endParaRPr lang="en-US" smtClean="0">
              <a:latin typeface="Arial" pitchFamily="34" charset="0"/>
              <a:cs typeface="Arial" pitchFamily="34" charset="0"/>
            </a:endParaRPr>
          </a:p>
        </p:txBody>
      </p:sp>
      <p:sp>
        <p:nvSpPr>
          <p:cNvPr id="21507" name="Slide Number Placeholder 5"/>
          <p:cNvSpPr>
            <a:spLocks noGrp="1"/>
          </p:cNvSpPr>
          <p:nvPr>
            <p:ph type="sldNum" sz="quarter" idx="12"/>
          </p:nvPr>
        </p:nvSpPr>
        <p:spPr>
          <a:xfrm>
            <a:off x="457200" y="6245225"/>
            <a:ext cx="2133600" cy="476250"/>
          </a:xfrm>
        </p:spPr>
        <p:txBody>
          <a:bodyPr/>
          <a:lstStyle/>
          <a:p>
            <a:pPr algn="l">
              <a:defRPr/>
            </a:pPr>
            <a:fld id="{0ABA0D99-22DE-4427-AB75-2AC9C2A1B365}" type="slidenum">
              <a:rPr lang="en-US">
                <a:latin typeface="Arial" pitchFamily="34" charset="0"/>
                <a:cs typeface="Arial" pitchFamily="34" charset="0"/>
              </a:rPr>
              <a:pPr algn="l">
                <a:defRPr/>
              </a:pPr>
              <a:t>15</a:t>
            </a:fld>
            <a:endParaRPr lang="en-US">
              <a:latin typeface="Arial" pitchFamily="34" charset="0"/>
              <a:cs typeface="Arial" pitchFamily="34" charset="0"/>
            </a:endParaRPr>
          </a:p>
        </p:txBody>
      </p:sp>
      <p:pic>
        <p:nvPicPr>
          <p:cNvPr id="32774" name="Picture 358" descr="Untitled7"/>
          <p:cNvPicPr>
            <a:picLocks noChangeAspect="1" noChangeArrowheads="1"/>
          </p:cNvPicPr>
          <p:nvPr/>
        </p:nvPicPr>
        <p:blipFill>
          <a:blip r:embed="rId3"/>
          <a:srcRect/>
          <a:stretch>
            <a:fillRect/>
          </a:stretch>
        </p:blipFill>
        <p:spPr bwMode="auto">
          <a:xfrm>
            <a:off x="0" y="1143000"/>
            <a:ext cx="9144000" cy="3822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28600"/>
            <a:ext cx="8229600" cy="1417638"/>
          </a:xfrm>
        </p:spPr>
        <p:txBody>
          <a:bodyPr/>
          <a:lstStyle/>
          <a:p>
            <a:pPr eaLnBrk="1" fontAlgn="auto" hangingPunct="1">
              <a:spcAft>
                <a:spcPts val="0"/>
              </a:spcAft>
              <a:defRPr/>
            </a:pPr>
            <a:r>
              <a:rPr lang="fa-IR" dirty="0" smtClean="0">
                <a:solidFill>
                  <a:schemeClr val="tx2">
                    <a:satMod val="130000"/>
                  </a:schemeClr>
                </a:solidFill>
                <a:cs typeface="+mn-cs"/>
              </a:rPr>
              <a:t>وردنت فارسی</a:t>
            </a:r>
            <a:endParaRPr lang="en-US" dirty="0" smtClean="0">
              <a:solidFill>
                <a:schemeClr val="tx2">
                  <a:satMod val="130000"/>
                </a:schemeClr>
              </a:solidFill>
              <a:cs typeface="+mn-cs"/>
            </a:endParaRPr>
          </a:p>
        </p:txBody>
      </p:sp>
      <p:sp>
        <p:nvSpPr>
          <p:cNvPr id="33795" name="Rectangle 3"/>
          <p:cNvSpPr>
            <a:spLocks noGrp="1" noChangeArrowheads="1"/>
          </p:cNvSpPr>
          <p:nvPr>
            <p:ph idx="1"/>
          </p:nvPr>
        </p:nvSpPr>
        <p:spPr>
          <a:xfrm>
            <a:off x="838200" y="1676400"/>
            <a:ext cx="8001000" cy="4953000"/>
          </a:xfrm>
        </p:spPr>
        <p:txBody>
          <a:bodyPr/>
          <a:lstStyle/>
          <a:p>
            <a:pPr eaLnBrk="1" hangingPunct="1"/>
            <a:r>
              <a:rPr lang="fa-IR" sz="2800" smtClean="0"/>
              <a:t>پایگاه دانشی حاوی اطلاعات درمورد واژه ها و ترکیبات زبان (مفاهیم) و ارتباطات معنایی میان آنها</a:t>
            </a:r>
          </a:p>
          <a:p>
            <a:pPr eaLnBrk="1" hangingPunct="1"/>
            <a:r>
              <a:rPr lang="fa-IR" sz="2800" smtClean="0"/>
              <a:t>هر مدخل شامل: </a:t>
            </a:r>
          </a:p>
          <a:p>
            <a:pPr lvl="1" eaLnBrk="1" hangingPunct="1"/>
            <a:r>
              <a:rPr lang="fa-IR" sz="2400" smtClean="0"/>
              <a:t>واژه</a:t>
            </a:r>
          </a:p>
          <a:p>
            <a:pPr lvl="1" eaLnBrk="1" hangingPunct="1"/>
            <a:r>
              <a:rPr lang="fa-IR" sz="2400" smtClean="0"/>
              <a:t>توضیح زبان طبیعی</a:t>
            </a:r>
          </a:p>
          <a:p>
            <a:pPr lvl="1" eaLnBrk="1" hangingPunct="1"/>
            <a:r>
              <a:rPr lang="fa-IR" sz="2400" smtClean="0"/>
              <a:t>مثال از کاربرد</a:t>
            </a:r>
          </a:p>
          <a:p>
            <a:pPr lvl="1" eaLnBrk="1" hangingPunct="1"/>
            <a:r>
              <a:rPr lang="fa-IR" sz="2400" smtClean="0">
                <a:solidFill>
                  <a:srgbClr val="0070C0"/>
                </a:solidFill>
              </a:rPr>
              <a:t>ویژگی های آوایی: نحوه تلفظ</a:t>
            </a:r>
          </a:p>
          <a:p>
            <a:pPr lvl="1" eaLnBrk="1" hangingPunct="1"/>
            <a:r>
              <a:rPr lang="fa-IR" sz="2400" smtClean="0">
                <a:solidFill>
                  <a:srgbClr val="0070C0"/>
                </a:solidFill>
              </a:rPr>
              <a:t>ویژگی های نحوی: مانند نوع اسم، فعل یا صفت</a:t>
            </a:r>
          </a:p>
          <a:p>
            <a:pPr lvl="1" eaLnBrk="1" hangingPunct="1"/>
            <a:r>
              <a:rPr lang="fa-IR" sz="2400" smtClean="0"/>
              <a:t>ارتباطات آن با واژه ها (یا گروه های هم معنا)ی دیگر مانند : ترادف، تضاد، شامل، زیرشمول، بخشی از، نتیجه، ...</a:t>
            </a:r>
          </a:p>
          <a:p>
            <a:pPr lvl="1" eaLnBrk="1" hangingPunct="1"/>
            <a:r>
              <a:rPr lang="fa-IR" sz="2400" smtClean="0"/>
              <a:t>طبقه معنایی</a:t>
            </a:r>
          </a:p>
          <a:p>
            <a:pPr eaLnBrk="1" hangingPunct="1"/>
            <a:endParaRPr lang="fa-IR" sz="2800" smtClean="0"/>
          </a:p>
          <a:p>
            <a:pPr eaLnBrk="1" hangingPunct="1"/>
            <a:endParaRPr lang="fa-IR" sz="2800" smtClean="0"/>
          </a:p>
        </p:txBody>
      </p:sp>
      <p:sp>
        <p:nvSpPr>
          <p:cNvPr id="22532" name="Date Placeholder 5"/>
          <p:cNvSpPr>
            <a:spLocks noGrp="1"/>
          </p:cNvSpPr>
          <p:nvPr>
            <p:ph type="dt" sz="quarter" idx="10"/>
          </p:nvPr>
        </p:nvSpPr>
        <p:spPr/>
        <p:txBody>
          <a:bodyPr/>
          <a:lstStyle/>
          <a:p>
            <a:pPr>
              <a:defRPr/>
            </a:pPr>
            <a:fld id="{071E47BB-B4D7-4C28-8025-1BAD82932F09}"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2533" name="Slide Number Placeholder 6"/>
          <p:cNvSpPr>
            <a:spLocks noGrp="1"/>
          </p:cNvSpPr>
          <p:nvPr>
            <p:ph type="sldNum" sz="quarter" idx="12"/>
          </p:nvPr>
        </p:nvSpPr>
        <p:spPr/>
        <p:txBody>
          <a:bodyPr/>
          <a:lstStyle/>
          <a:p>
            <a:pPr>
              <a:defRPr/>
            </a:pPr>
            <a:fld id="{9CC1DF28-515E-49B4-926E-D282FB3FD377}" type="slidenum">
              <a:rPr lang="en-US">
                <a:cs typeface="Arial" pitchFamily="34" charset="0"/>
              </a:rPr>
              <a:pPr>
                <a:defRPr/>
              </a:pPr>
              <a:t>16</a:t>
            </a:fld>
            <a:endParaRPr lang="en-US">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fontAlgn="auto" hangingPunct="1">
              <a:spcAft>
                <a:spcPts val="0"/>
              </a:spcAft>
              <a:defRPr/>
            </a:pPr>
            <a:r>
              <a:rPr lang="fa-IR" dirty="0" smtClean="0">
                <a:solidFill>
                  <a:schemeClr val="tx2">
                    <a:satMod val="130000"/>
                  </a:schemeClr>
                </a:solidFill>
              </a:rPr>
              <a:t> ساختار و ویژگی های وردنت فارسی</a:t>
            </a:r>
            <a:endParaRPr lang="en-US" dirty="0" smtClean="0">
              <a:solidFill>
                <a:schemeClr val="tx2">
                  <a:satMod val="130000"/>
                </a:schemeClr>
              </a:solidFill>
            </a:endParaRPr>
          </a:p>
        </p:txBody>
      </p:sp>
      <p:sp>
        <p:nvSpPr>
          <p:cNvPr id="34819" name="Content Placeholder 2"/>
          <p:cNvSpPr>
            <a:spLocks noGrp="1"/>
          </p:cNvSpPr>
          <p:nvPr>
            <p:ph idx="1"/>
          </p:nvPr>
        </p:nvSpPr>
        <p:spPr>
          <a:xfrm>
            <a:off x="914400" y="1600200"/>
            <a:ext cx="7362825" cy="4846638"/>
          </a:xfrm>
        </p:spPr>
        <p:txBody>
          <a:bodyPr/>
          <a:lstStyle/>
          <a:p>
            <a:pPr algn="just" eaLnBrk="1" hangingPunct="1"/>
            <a:r>
              <a:rPr lang="fa-IR" smtClean="0"/>
              <a:t>پارامترهای مورد بررسی </a:t>
            </a:r>
            <a:endParaRPr lang="en-US" smtClean="0"/>
          </a:p>
          <a:p>
            <a:pPr marL="749300" lvl="1" indent="-457200" algn="just" eaLnBrk="1" hangingPunct="1">
              <a:buFont typeface="IranNastaliq" pitchFamily="18" charset="0"/>
              <a:buAutoNum type="arabicPeriod"/>
            </a:pPr>
            <a:r>
              <a:rPr lang="fa-IR" smtClean="0"/>
              <a:t>گستره تحت پوشش (تعداد کلمات و مجموعه های ترادف، مقولات نحوی)</a:t>
            </a:r>
            <a:endParaRPr lang="en-US" b="1" smtClean="0"/>
          </a:p>
          <a:p>
            <a:pPr marL="749300" lvl="1" indent="-457200" algn="just" eaLnBrk="1" hangingPunct="1">
              <a:buFont typeface="IranNastaliq" pitchFamily="18" charset="0"/>
              <a:buAutoNum type="arabicPeriod"/>
            </a:pPr>
            <a:r>
              <a:rPr lang="fa-IR" smtClean="0"/>
              <a:t>مفاهیم بنیادی</a:t>
            </a:r>
            <a:endParaRPr lang="en-US" b="1" smtClean="0"/>
          </a:p>
          <a:p>
            <a:pPr marL="749300" lvl="1" indent="-457200" algn="just" eaLnBrk="1" hangingPunct="1">
              <a:buFont typeface="IranNastaliq" pitchFamily="18" charset="0"/>
              <a:buAutoNum type="arabicPeriod"/>
            </a:pPr>
            <a:r>
              <a:rPr lang="fa-IR" smtClean="0"/>
              <a:t>روابط میان زبانی و درون زبانی،</a:t>
            </a:r>
            <a:endParaRPr lang="en-US" b="1" smtClean="0"/>
          </a:p>
          <a:p>
            <a:pPr marL="749300" lvl="1" indent="-457200" algn="just" eaLnBrk="1" hangingPunct="1">
              <a:buFont typeface="IranNastaliq" pitchFamily="18" charset="0"/>
              <a:buAutoNum type="arabicPeriod"/>
            </a:pPr>
            <a:r>
              <a:rPr lang="fa-IR" smtClean="0"/>
              <a:t>روابط میان مقوله ای و درون مقوله ای،</a:t>
            </a:r>
            <a:endParaRPr lang="en-US" b="1" smtClean="0"/>
          </a:p>
          <a:p>
            <a:pPr marL="749300" lvl="1" indent="-457200" algn="just" eaLnBrk="1" hangingPunct="1">
              <a:buFont typeface="IranNastaliq" pitchFamily="18" charset="0"/>
              <a:buAutoNum type="arabicPeriod"/>
            </a:pPr>
            <a:r>
              <a:rPr lang="fa-IR" smtClean="0"/>
              <a:t>نحوه ساخت</a:t>
            </a:r>
            <a:endParaRPr lang="en-US" b="1" smtClean="0"/>
          </a:p>
          <a:p>
            <a:pPr algn="just" eaLnBrk="1" hangingPunct="1"/>
            <a:endParaRPr lang="en-US" smtClean="0"/>
          </a:p>
        </p:txBody>
      </p:sp>
      <p:sp>
        <p:nvSpPr>
          <p:cNvPr id="23556" name="Date Placeholder 5"/>
          <p:cNvSpPr>
            <a:spLocks noGrp="1"/>
          </p:cNvSpPr>
          <p:nvPr>
            <p:ph type="dt" sz="quarter" idx="10"/>
          </p:nvPr>
        </p:nvSpPr>
        <p:spPr/>
        <p:txBody>
          <a:bodyPr/>
          <a:lstStyle/>
          <a:p>
            <a:pPr>
              <a:defRPr/>
            </a:pPr>
            <a:fld id="{2D4BB24B-6032-4F96-89D4-6FB4927DEF1C}"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3557" name="Slide Number Placeholder 6"/>
          <p:cNvSpPr>
            <a:spLocks noGrp="1"/>
          </p:cNvSpPr>
          <p:nvPr>
            <p:ph type="sldNum" sz="quarter" idx="12"/>
          </p:nvPr>
        </p:nvSpPr>
        <p:spPr/>
        <p:txBody>
          <a:bodyPr/>
          <a:lstStyle/>
          <a:p>
            <a:pPr>
              <a:defRPr/>
            </a:pPr>
            <a:fld id="{41EF4EB1-2F8E-4652-B925-5C23AF214FCA}" type="slidenum">
              <a:rPr lang="en-US">
                <a:cs typeface="Arial" pitchFamily="34" charset="0"/>
              </a:rPr>
              <a:pPr>
                <a:defRPr/>
              </a:pPr>
              <a:t>17</a:t>
            </a:fld>
            <a:endParaRPr lang="en-US">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1- </a:t>
            </a:r>
            <a:r>
              <a:rPr lang="fa-IR" b="1" smtClean="0">
                <a:solidFill>
                  <a:schemeClr val="tx2">
                    <a:satMod val="130000"/>
                  </a:schemeClr>
                </a:solidFill>
              </a:rPr>
              <a:t>گستره تحت پوشش</a:t>
            </a:r>
            <a:endParaRPr lang="en-US" smtClean="0">
              <a:solidFill>
                <a:schemeClr val="tx2">
                  <a:satMod val="130000"/>
                </a:schemeClr>
              </a:solidFill>
            </a:endParaRPr>
          </a:p>
        </p:txBody>
      </p:sp>
      <p:sp>
        <p:nvSpPr>
          <p:cNvPr id="35843" name="Content Placeholder 2"/>
          <p:cNvSpPr>
            <a:spLocks noGrp="1"/>
          </p:cNvSpPr>
          <p:nvPr>
            <p:ph idx="1"/>
          </p:nvPr>
        </p:nvSpPr>
        <p:spPr>
          <a:xfrm>
            <a:off x="685800" y="1600200"/>
            <a:ext cx="7848600" cy="4929188"/>
          </a:xfrm>
        </p:spPr>
        <p:txBody>
          <a:bodyPr/>
          <a:lstStyle/>
          <a:p>
            <a:pPr eaLnBrk="1" hangingPunct="1"/>
            <a:r>
              <a:rPr lang="fa-IR" sz="3600" smtClean="0">
                <a:cs typeface="Nazanin" pitchFamily="2" charset="-78"/>
              </a:rPr>
              <a:t>سه مقوله فعل، اسم و صفت </a:t>
            </a:r>
          </a:p>
          <a:p>
            <a:pPr eaLnBrk="1" hangingPunct="1"/>
            <a:r>
              <a:rPr lang="fa-IR" sz="3600" smtClean="0"/>
              <a:t>دارای حدود 18000 واژه سازماندهی شده در 10،000 مجموعه ترادف</a:t>
            </a:r>
          </a:p>
          <a:p>
            <a:pPr eaLnBrk="1" hangingPunct="1"/>
            <a:r>
              <a:rPr lang="fa-IR" sz="3600" smtClean="0"/>
              <a:t>دارای اندازه متوسط (در حد وردنت عربی  یا لهستانی)</a:t>
            </a:r>
          </a:p>
          <a:p>
            <a:pPr lvl="1" eaLnBrk="1" hangingPunct="1"/>
            <a:r>
              <a:rPr lang="fa-IR" sz="3100" smtClean="0"/>
              <a:t> بزرگ تر از وردنت های کوچکی مثل وردنت عبری</a:t>
            </a:r>
          </a:p>
          <a:p>
            <a:pPr lvl="1" eaLnBrk="1" hangingPunct="1"/>
            <a:r>
              <a:rPr lang="fa-IR" sz="3100" smtClean="0"/>
              <a:t>کوچکتر از وردنت های بزرگی مثل پرینستون و یورو-وردنت</a:t>
            </a:r>
          </a:p>
        </p:txBody>
      </p:sp>
      <p:sp>
        <p:nvSpPr>
          <p:cNvPr id="24580" name="Date Placeholder 5"/>
          <p:cNvSpPr>
            <a:spLocks noGrp="1"/>
          </p:cNvSpPr>
          <p:nvPr>
            <p:ph type="dt" sz="quarter" idx="10"/>
          </p:nvPr>
        </p:nvSpPr>
        <p:spPr/>
        <p:txBody>
          <a:bodyPr/>
          <a:lstStyle/>
          <a:p>
            <a:pPr>
              <a:defRPr/>
            </a:pPr>
            <a:fld id="{7339E673-CF7D-4F9A-9D9D-7CE56DB1B22C}"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4581" name="Slide Number Placeholder 6"/>
          <p:cNvSpPr>
            <a:spLocks noGrp="1"/>
          </p:cNvSpPr>
          <p:nvPr>
            <p:ph type="sldNum" sz="quarter" idx="12"/>
          </p:nvPr>
        </p:nvSpPr>
        <p:spPr/>
        <p:txBody>
          <a:bodyPr/>
          <a:lstStyle/>
          <a:p>
            <a:pPr>
              <a:defRPr/>
            </a:pPr>
            <a:fld id="{E449AC64-2066-40E0-A0BC-3938BA17591E}" type="slidenum">
              <a:rPr lang="en-US">
                <a:cs typeface="Arial" pitchFamily="34" charset="0"/>
              </a:rPr>
              <a:pPr>
                <a:defRPr/>
              </a:pPr>
              <a:t>18</a:t>
            </a:fld>
            <a:endParaRPr lang="en-US">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435100" y="274638"/>
            <a:ext cx="7499350" cy="1143000"/>
          </a:xfrm>
        </p:spPr>
        <p:txBody>
          <a:bodyPr/>
          <a:lstStyle/>
          <a:p>
            <a:pPr algn="r" rtl="1" eaLnBrk="1" fontAlgn="auto" hangingPunct="1">
              <a:spcAft>
                <a:spcPts val="0"/>
              </a:spcAft>
              <a:defRPr/>
            </a:pPr>
            <a:r>
              <a:rPr lang="fa-IR" dirty="0" smtClean="0">
                <a:solidFill>
                  <a:schemeClr val="tx2">
                    <a:satMod val="130000"/>
                  </a:schemeClr>
                </a:solidFill>
                <a:cs typeface="B Nazanin" pitchFamily="2" charset="-78"/>
              </a:rPr>
              <a:t>آمار کنونی دادگان</a:t>
            </a:r>
          </a:p>
        </p:txBody>
      </p:sp>
      <p:sp>
        <p:nvSpPr>
          <p:cNvPr id="25635" name="Date Placeholder 6"/>
          <p:cNvSpPr>
            <a:spLocks noGrp="1"/>
          </p:cNvSpPr>
          <p:nvPr>
            <p:ph type="dt" sz="quarter" idx="10"/>
          </p:nvPr>
        </p:nvSpPr>
        <p:spPr/>
        <p:txBody>
          <a:bodyPr/>
          <a:lstStyle/>
          <a:p>
            <a:pPr>
              <a:defRPr/>
            </a:pPr>
            <a:fld id="{19443F12-161B-4327-AAC6-A379BC0E1994}"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5636" name="Slide Number Placeholder 7"/>
          <p:cNvSpPr>
            <a:spLocks noGrp="1"/>
          </p:cNvSpPr>
          <p:nvPr>
            <p:ph type="sldNum" sz="quarter" idx="12"/>
          </p:nvPr>
        </p:nvSpPr>
        <p:spPr/>
        <p:txBody>
          <a:bodyPr/>
          <a:lstStyle/>
          <a:p>
            <a:pPr>
              <a:defRPr/>
            </a:pPr>
            <a:fld id="{928468E7-52EB-4DF5-B65F-6E1206B4A278}" type="slidenum">
              <a:rPr lang="en-US">
                <a:cs typeface="Arial" pitchFamily="34" charset="0"/>
              </a:rPr>
              <a:pPr>
                <a:defRPr/>
              </a:pPr>
              <a:t>19</a:t>
            </a:fld>
            <a:endParaRPr lang="en-US">
              <a:cs typeface="Arial" pitchFamily="34" charset="0"/>
            </a:endParaRPr>
          </a:p>
        </p:txBody>
      </p:sp>
      <p:graphicFrame>
        <p:nvGraphicFramePr>
          <p:cNvPr id="5" name="Table 4"/>
          <p:cNvGraphicFramePr>
            <a:graphicFrameLocks noGrp="1"/>
          </p:cNvGraphicFramePr>
          <p:nvPr/>
        </p:nvGraphicFramePr>
        <p:xfrm>
          <a:off x="1219200" y="1981200"/>
          <a:ext cx="7643869" cy="3889071"/>
        </p:xfrm>
        <a:graphic>
          <a:graphicData uri="http://schemas.openxmlformats.org/drawingml/2006/table">
            <a:tbl>
              <a:tblPr firstRow="1" bandRow="1">
                <a:tableStyleId>{5C22544A-7EE6-4342-B048-85BDC9FD1C3A}</a:tableStyleId>
              </a:tblPr>
              <a:tblGrid>
                <a:gridCol w="2500331"/>
                <a:gridCol w="1857388"/>
                <a:gridCol w="1375183"/>
                <a:gridCol w="1910967"/>
              </a:tblGrid>
              <a:tr h="937260">
                <a:tc>
                  <a:txBody>
                    <a:bodyPr/>
                    <a:lstStyle/>
                    <a:p>
                      <a:r>
                        <a:rPr lang="fa-IR" sz="2800" dirty="0" smtClean="0">
                          <a:cs typeface="B Nazanin" pitchFamily="2" charset="-78"/>
                        </a:rPr>
                        <a:t>مجموعه</a:t>
                      </a:r>
                      <a:r>
                        <a:rPr lang="fa-IR" sz="2800" baseline="0" dirty="0" smtClean="0">
                          <a:cs typeface="B Nazanin" pitchFamily="2" charset="-78"/>
                        </a:rPr>
                        <a:t> هم معنی</a:t>
                      </a:r>
                      <a:endParaRPr lang="en-US" sz="2800" dirty="0">
                        <a:cs typeface="B Nazanin" pitchFamily="2" charset="-78"/>
                      </a:endParaRPr>
                    </a:p>
                  </a:txBody>
                  <a:tcPr/>
                </a:tc>
                <a:tc>
                  <a:txBody>
                    <a:bodyPr/>
                    <a:lstStyle/>
                    <a:p>
                      <a:r>
                        <a:rPr lang="fa-IR" sz="2800" dirty="0" smtClean="0">
                          <a:cs typeface="B Nazanin" pitchFamily="2" charset="-78"/>
                        </a:rPr>
                        <a:t>معنی</a:t>
                      </a:r>
                      <a:endParaRPr lang="en-US" sz="2800" dirty="0">
                        <a:cs typeface="B Nazanin" pitchFamily="2" charset="-78"/>
                      </a:endParaRPr>
                    </a:p>
                  </a:txBody>
                  <a:tcPr/>
                </a:tc>
                <a:tc>
                  <a:txBody>
                    <a:bodyPr/>
                    <a:lstStyle/>
                    <a:p>
                      <a:r>
                        <a:rPr lang="fa-IR" sz="2800" dirty="0" smtClean="0">
                          <a:cs typeface="B Nazanin" pitchFamily="2" charset="-78"/>
                        </a:rPr>
                        <a:t>کلمه</a:t>
                      </a:r>
                      <a:endParaRPr lang="en-US" sz="2800" dirty="0">
                        <a:cs typeface="B Nazanin" pitchFamily="2" charset="-78"/>
                      </a:endParaRPr>
                    </a:p>
                  </a:txBody>
                  <a:tcPr/>
                </a:tc>
                <a:tc>
                  <a:txBody>
                    <a:bodyPr/>
                    <a:lstStyle/>
                    <a:p>
                      <a:endParaRPr lang="en-US" sz="2800">
                        <a:cs typeface="B Nazanin" pitchFamily="2" charset="-78"/>
                      </a:endParaRPr>
                    </a:p>
                  </a:txBody>
                  <a:tcPr/>
                </a:tc>
              </a:tr>
              <a:tr h="671517">
                <a:tc>
                  <a:txBody>
                    <a:bodyPr/>
                    <a:lstStyle/>
                    <a:p>
                      <a:r>
                        <a:rPr lang="fa-IR" sz="2800" dirty="0" smtClean="0">
                          <a:cs typeface="B Nazanin" pitchFamily="2" charset="-78"/>
                        </a:rPr>
                        <a:t>5180</a:t>
                      </a:r>
                      <a:endParaRPr lang="en-US" sz="2800" dirty="0">
                        <a:cs typeface="B Nazanin" pitchFamily="2" charset="-78"/>
                      </a:endParaRPr>
                    </a:p>
                  </a:txBody>
                  <a:tcPr/>
                </a:tc>
                <a:tc>
                  <a:txBody>
                    <a:bodyPr/>
                    <a:lstStyle/>
                    <a:p>
                      <a:r>
                        <a:rPr lang="fa-IR" sz="2800" dirty="0" smtClean="0">
                          <a:cs typeface="B Nazanin" pitchFamily="2" charset="-78"/>
                        </a:rPr>
                        <a:t>14079</a:t>
                      </a:r>
                      <a:endParaRPr lang="en-US" sz="2800" dirty="0">
                        <a:cs typeface="B Nazanin" pitchFamily="2" charset="-78"/>
                      </a:endParaRPr>
                    </a:p>
                  </a:txBody>
                  <a:tcPr/>
                </a:tc>
                <a:tc>
                  <a:txBody>
                    <a:bodyPr/>
                    <a:lstStyle/>
                    <a:p>
                      <a:r>
                        <a:rPr lang="fa-IR" sz="2800" dirty="0" smtClean="0">
                          <a:cs typeface="B Nazanin" pitchFamily="2" charset="-78"/>
                        </a:rPr>
                        <a:t>9488</a:t>
                      </a:r>
                      <a:endParaRPr lang="en-US" sz="2800" dirty="0">
                        <a:cs typeface="B Nazanin" pitchFamily="2" charset="-78"/>
                      </a:endParaRPr>
                    </a:p>
                  </a:txBody>
                  <a:tcPr/>
                </a:tc>
                <a:tc>
                  <a:txBody>
                    <a:bodyPr/>
                    <a:lstStyle/>
                    <a:p>
                      <a:r>
                        <a:rPr lang="fa-IR" sz="2800" dirty="0" smtClean="0">
                          <a:cs typeface="B Nazanin" pitchFamily="2" charset="-78"/>
                        </a:rPr>
                        <a:t>اسم</a:t>
                      </a:r>
                      <a:endParaRPr lang="en-US" sz="2800" dirty="0">
                        <a:cs typeface="B Nazanin" pitchFamily="2" charset="-78"/>
                      </a:endParaRPr>
                    </a:p>
                  </a:txBody>
                  <a:tcPr/>
                </a:tc>
              </a:tr>
              <a:tr h="671517">
                <a:tc>
                  <a:txBody>
                    <a:bodyPr/>
                    <a:lstStyle/>
                    <a:p>
                      <a:r>
                        <a:rPr lang="fa-IR" sz="2800" dirty="0" smtClean="0">
                          <a:cs typeface="B Nazanin" pitchFamily="2" charset="-78"/>
                        </a:rPr>
                        <a:t>2306</a:t>
                      </a:r>
                      <a:endParaRPr lang="en-US" sz="2800" dirty="0">
                        <a:cs typeface="B Nazanin" pitchFamily="2" charset="-78"/>
                      </a:endParaRPr>
                    </a:p>
                  </a:txBody>
                  <a:tcPr/>
                </a:tc>
                <a:tc>
                  <a:txBody>
                    <a:bodyPr/>
                    <a:lstStyle/>
                    <a:p>
                      <a:r>
                        <a:rPr lang="fa-IR" sz="2800" dirty="0" smtClean="0">
                          <a:cs typeface="B Nazanin" pitchFamily="2" charset="-78"/>
                        </a:rPr>
                        <a:t>6028</a:t>
                      </a:r>
                      <a:endParaRPr lang="en-US" sz="2800" dirty="0">
                        <a:cs typeface="B Nazanin" pitchFamily="2" charset="-78"/>
                      </a:endParaRPr>
                    </a:p>
                  </a:txBody>
                  <a:tcPr/>
                </a:tc>
                <a:tc>
                  <a:txBody>
                    <a:bodyPr/>
                    <a:lstStyle/>
                    <a:p>
                      <a:r>
                        <a:rPr lang="fa-IR" sz="2800" dirty="0" smtClean="0">
                          <a:cs typeface="B Nazanin" pitchFamily="2" charset="-78"/>
                        </a:rPr>
                        <a:t>4402</a:t>
                      </a:r>
                      <a:endParaRPr lang="en-US" sz="2800" dirty="0">
                        <a:cs typeface="B Nazanin" pitchFamily="2" charset="-78"/>
                      </a:endParaRPr>
                    </a:p>
                  </a:txBody>
                  <a:tcPr/>
                </a:tc>
                <a:tc>
                  <a:txBody>
                    <a:bodyPr/>
                    <a:lstStyle/>
                    <a:p>
                      <a:r>
                        <a:rPr lang="fa-IR" sz="2800" dirty="0" smtClean="0">
                          <a:cs typeface="B Nazanin" pitchFamily="2" charset="-78"/>
                        </a:rPr>
                        <a:t>فعل</a:t>
                      </a:r>
                      <a:endParaRPr lang="en-US" sz="2800" dirty="0">
                        <a:cs typeface="B Nazanin" pitchFamily="2" charset="-78"/>
                      </a:endParaRPr>
                    </a:p>
                  </a:txBody>
                  <a:tcPr/>
                </a:tc>
              </a:tr>
              <a:tr h="671517">
                <a:tc>
                  <a:txBody>
                    <a:bodyPr/>
                    <a:lstStyle/>
                    <a:p>
                      <a:r>
                        <a:rPr lang="fa-IR" sz="2800" dirty="0" smtClean="0">
                          <a:cs typeface="B Nazanin" pitchFamily="2" charset="-78"/>
                        </a:rPr>
                        <a:t>2526</a:t>
                      </a:r>
                      <a:endParaRPr lang="en-US" sz="2800" dirty="0">
                        <a:cs typeface="B Nazanin" pitchFamily="2" charset="-78"/>
                      </a:endParaRPr>
                    </a:p>
                  </a:txBody>
                  <a:tcPr/>
                </a:tc>
                <a:tc>
                  <a:txBody>
                    <a:bodyPr/>
                    <a:lstStyle/>
                    <a:p>
                      <a:r>
                        <a:rPr lang="fa-IR" sz="2800" dirty="0" smtClean="0">
                          <a:cs typeface="B Nazanin" pitchFamily="2" charset="-78"/>
                        </a:rPr>
                        <a:t>4363</a:t>
                      </a:r>
                      <a:endParaRPr lang="en-US" sz="2800" dirty="0">
                        <a:cs typeface="B Nazanin" pitchFamily="2" charset="-78"/>
                      </a:endParaRPr>
                    </a:p>
                  </a:txBody>
                  <a:tcPr/>
                </a:tc>
                <a:tc>
                  <a:txBody>
                    <a:bodyPr/>
                    <a:lstStyle/>
                    <a:p>
                      <a:r>
                        <a:rPr lang="fa-IR" sz="2800" dirty="0" smtClean="0">
                          <a:cs typeface="B Nazanin" pitchFamily="2" charset="-78"/>
                        </a:rPr>
                        <a:t>3950</a:t>
                      </a:r>
                      <a:endParaRPr lang="en-US" sz="2800" dirty="0">
                        <a:cs typeface="B Nazanin" pitchFamily="2" charset="-78"/>
                      </a:endParaRPr>
                    </a:p>
                  </a:txBody>
                  <a:tcPr/>
                </a:tc>
                <a:tc>
                  <a:txBody>
                    <a:bodyPr/>
                    <a:lstStyle/>
                    <a:p>
                      <a:r>
                        <a:rPr lang="fa-IR" sz="2800" dirty="0" smtClean="0">
                          <a:cs typeface="B Nazanin" pitchFamily="2" charset="-78"/>
                        </a:rPr>
                        <a:t>صفت</a:t>
                      </a:r>
                      <a:endParaRPr lang="en-US" sz="2800" dirty="0">
                        <a:cs typeface="B Nazanin" pitchFamily="2" charset="-78"/>
                      </a:endParaRPr>
                    </a:p>
                  </a:txBody>
                  <a:tcPr/>
                </a:tc>
              </a:tr>
              <a:tr h="937260">
                <a:tc>
                  <a:txBody>
                    <a:bodyPr/>
                    <a:lstStyle/>
                    <a:p>
                      <a:r>
                        <a:rPr lang="fa-IR" sz="2800" dirty="0" smtClean="0">
                          <a:cs typeface="B Nazanin" pitchFamily="2" charset="-78"/>
                        </a:rPr>
                        <a:t>10012</a:t>
                      </a:r>
                      <a:endParaRPr lang="en-US" sz="2800" dirty="0">
                        <a:cs typeface="B Nazanin" pitchFamily="2" charset="-78"/>
                      </a:endParaRPr>
                    </a:p>
                  </a:txBody>
                  <a:tcPr/>
                </a:tc>
                <a:tc>
                  <a:txBody>
                    <a:bodyPr/>
                    <a:lstStyle/>
                    <a:p>
                      <a:r>
                        <a:rPr lang="fa-IR" sz="2800" dirty="0" smtClean="0">
                          <a:cs typeface="B Nazanin" pitchFamily="2" charset="-78"/>
                        </a:rPr>
                        <a:t>24480</a:t>
                      </a:r>
                      <a:endParaRPr lang="en-US" sz="2800" dirty="0">
                        <a:cs typeface="B Nazanin" pitchFamily="2" charset="-78"/>
                      </a:endParaRPr>
                    </a:p>
                  </a:txBody>
                  <a:tcPr/>
                </a:tc>
                <a:tc>
                  <a:txBody>
                    <a:bodyPr/>
                    <a:lstStyle/>
                    <a:p>
                      <a:r>
                        <a:rPr lang="fa-IR" sz="2800" dirty="0" smtClean="0">
                          <a:cs typeface="B Nazanin" pitchFamily="2" charset="-78"/>
                        </a:rPr>
                        <a:t>17842</a:t>
                      </a:r>
                      <a:endParaRPr lang="en-US" sz="2800" dirty="0">
                        <a:cs typeface="B Nazanin" pitchFamily="2" charset="-78"/>
                      </a:endParaRPr>
                    </a:p>
                  </a:txBody>
                  <a:tcPr/>
                </a:tc>
                <a:tc>
                  <a:txBody>
                    <a:bodyPr/>
                    <a:lstStyle/>
                    <a:p>
                      <a:r>
                        <a:rPr lang="fa-IR" sz="2800" dirty="0" smtClean="0">
                          <a:cs typeface="B Nazanin" pitchFamily="2" charset="-78"/>
                        </a:rPr>
                        <a:t>کل</a:t>
                      </a:r>
                      <a:endParaRPr lang="en-US" sz="2800" dirty="0">
                        <a:cs typeface="B Nazanin" pitchFamily="2" charset="-78"/>
                      </a:endParaRPr>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28625" y="0"/>
            <a:ext cx="7239000" cy="1143000"/>
          </a:xfrm>
        </p:spPr>
        <p:txBody>
          <a:bodyPr/>
          <a:lstStyle/>
          <a:p>
            <a:pPr eaLnBrk="1" fontAlgn="auto" hangingPunct="1">
              <a:spcAft>
                <a:spcPts val="0"/>
              </a:spcAft>
              <a:defRPr/>
            </a:pPr>
            <a:r>
              <a:rPr lang="fa-IR" sz="3600" smtClean="0">
                <a:solidFill>
                  <a:schemeClr val="tx2">
                    <a:satMod val="130000"/>
                  </a:schemeClr>
                </a:solidFill>
              </a:rPr>
              <a:t>2- مفاهیم بنیادی</a:t>
            </a:r>
            <a:endParaRPr lang="en-US" smtClean="0">
              <a:solidFill>
                <a:schemeClr val="tx2">
                  <a:satMod val="130000"/>
                </a:schemeClr>
              </a:solidFill>
            </a:endParaRPr>
          </a:p>
        </p:txBody>
      </p:sp>
      <p:sp>
        <p:nvSpPr>
          <p:cNvPr id="26627" name="Content Placeholder 2"/>
          <p:cNvSpPr>
            <a:spLocks noGrp="1"/>
          </p:cNvSpPr>
          <p:nvPr>
            <p:ph idx="1"/>
          </p:nvPr>
        </p:nvSpPr>
        <p:spPr>
          <a:xfrm>
            <a:off x="762000" y="1219200"/>
            <a:ext cx="7729538" cy="5029200"/>
          </a:xfrm>
        </p:spPr>
        <p:txBody>
          <a:bodyPr>
            <a:normAutofit fontScale="92500" lnSpcReduction="10000"/>
          </a:bodyPr>
          <a:lstStyle/>
          <a:p>
            <a:pPr marL="365760" indent="-283464" eaLnBrk="1" fontAlgn="auto" hangingPunct="1">
              <a:spcAft>
                <a:spcPts val="0"/>
              </a:spcAft>
              <a:buFont typeface="Wingdings" pitchFamily="2" charset="2"/>
              <a:buNone/>
              <a:defRPr/>
            </a:pPr>
            <a:r>
              <a:rPr lang="ar-SA" sz="2800" dirty="0" smtClean="0"/>
              <a:t>می‌توان مفاهیم پایه را در دو دسته کلی از هم باز شناخت</a:t>
            </a:r>
            <a:r>
              <a:rPr lang="en-US" sz="2800" dirty="0" smtClean="0"/>
              <a:t>:</a:t>
            </a:r>
          </a:p>
          <a:p>
            <a:pPr marL="365760" indent="-283464" eaLnBrk="1" fontAlgn="auto" hangingPunct="1">
              <a:spcAft>
                <a:spcPts val="0"/>
              </a:spcAft>
              <a:buFont typeface="Wingdings 2"/>
              <a:buChar char=""/>
              <a:defRPr/>
            </a:pPr>
            <a:r>
              <a:rPr lang="ar-SA" dirty="0" smtClean="0"/>
              <a:t>الف</a:t>
            </a:r>
            <a:r>
              <a:rPr lang="ar-SA" sz="2800" dirty="0" smtClean="0"/>
              <a:t>) مفاهیم پایه مستقل از زبان، یعنی آن دسته از مفاهیم که در همه زبان‌های دنیا مفاهیم پایه محسوب می‌شوند</a:t>
            </a:r>
            <a:r>
              <a:rPr lang="fa-IR" sz="2800" dirty="0" smtClean="0"/>
              <a:t> (</a:t>
            </a:r>
            <a:r>
              <a:rPr lang="en-US" sz="2800" dirty="0" smtClean="0"/>
              <a:t>BC1</a:t>
            </a:r>
            <a:r>
              <a:rPr lang="fa-IR" sz="2800" dirty="0" smtClean="0"/>
              <a:t> و </a:t>
            </a:r>
            <a:r>
              <a:rPr lang="en-US" sz="2800" dirty="0" smtClean="0"/>
              <a:t>BC2</a:t>
            </a:r>
            <a:r>
              <a:rPr lang="fa-IR" sz="2800" dirty="0" smtClean="0"/>
              <a:t>)</a:t>
            </a:r>
            <a:r>
              <a:rPr lang="ar-SA" sz="2800" dirty="0" smtClean="0"/>
              <a:t>؛</a:t>
            </a:r>
            <a:endParaRPr lang="en-US" sz="2800" dirty="0" smtClean="0"/>
          </a:p>
          <a:p>
            <a:pPr marL="365760" indent="-283464" eaLnBrk="1" fontAlgn="auto" hangingPunct="1">
              <a:spcAft>
                <a:spcPts val="0"/>
              </a:spcAft>
              <a:buFont typeface="Wingdings 2"/>
              <a:buChar char=""/>
              <a:defRPr/>
            </a:pPr>
            <a:r>
              <a:rPr lang="ar-SA" sz="2800" dirty="0" smtClean="0"/>
              <a:t>ب) مفاهیم پایه خاص زبان، یعنی آن دسته از مفاهیم که تنها در یک زبان مفاهیم پایه محسوب می‌شوند.</a:t>
            </a:r>
            <a:r>
              <a:rPr lang="fa-IR" sz="2800" dirty="0" smtClean="0"/>
              <a:t> </a:t>
            </a:r>
          </a:p>
          <a:p>
            <a:pPr marL="640080" lvl="1" indent="-237744" eaLnBrk="1" fontAlgn="auto" hangingPunct="1">
              <a:spcAft>
                <a:spcPts val="0"/>
              </a:spcAft>
              <a:buFont typeface="Verdana"/>
              <a:buChar char="◦"/>
              <a:defRPr/>
            </a:pPr>
            <a:r>
              <a:rPr lang="fa-IR" sz="2400" dirty="0" smtClean="0"/>
              <a:t> </a:t>
            </a:r>
            <a:r>
              <a:rPr lang="fa-IR" sz="2600" dirty="0" smtClean="0"/>
              <a:t>مستخرج از ترم های پررخداد یا مبهم منابع زیر:</a:t>
            </a:r>
          </a:p>
          <a:p>
            <a:pPr marL="886968" lvl="2" eaLnBrk="1" fontAlgn="auto" hangingPunct="1">
              <a:spcAft>
                <a:spcPts val="0"/>
              </a:spcAft>
              <a:buFont typeface="Wingdings 2"/>
              <a:buChar char=""/>
              <a:defRPr/>
            </a:pPr>
            <a:r>
              <a:rPr lang="fa-IR" sz="2600" dirty="0" smtClean="0"/>
              <a:t>پیکره </a:t>
            </a:r>
            <a:r>
              <a:rPr lang="en-US" sz="2600" dirty="0" smtClean="0"/>
              <a:t>PLDB</a:t>
            </a:r>
            <a:r>
              <a:rPr lang="fa-IR" sz="2600" dirty="0" smtClean="0"/>
              <a:t> </a:t>
            </a:r>
          </a:p>
          <a:p>
            <a:pPr marL="886968" lvl="2" eaLnBrk="1" fontAlgn="auto" hangingPunct="1">
              <a:spcAft>
                <a:spcPts val="0"/>
              </a:spcAft>
              <a:buFont typeface="Wingdings 2"/>
              <a:buChar char=""/>
              <a:defRPr/>
            </a:pPr>
            <a:r>
              <a:rPr lang="fa-IR" sz="2600" dirty="0" smtClean="0"/>
              <a:t>پیکره بیجن­خان </a:t>
            </a:r>
          </a:p>
          <a:p>
            <a:pPr marL="886968" lvl="2" eaLnBrk="1" fontAlgn="auto" hangingPunct="1">
              <a:spcAft>
                <a:spcPts val="0"/>
              </a:spcAft>
              <a:buFont typeface="Wingdings 2"/>
              <a:buChar char=""/>
              <a:defRPr/>
            </a:pPr>
            <a:r>
              <a:rPr lang="fa-IR" sz="2600" dirty="0" smtClean="0"/>
              <a:t>واژه های مبهم </a:t>
            </a:r>
            <a:r>
              <a:rPr lang="en-US" sz="2600" dirty="0" err="1" smtClean="0"/>
              <a:t>PEnTrans</a:t>
            </a:r>
            <a:r>
              <a:rPr lang="fa-IR" sz="2600" dirty="0" smtClean="0"/>
              <a:t>، </a:t>
            </a:r>
          </a:p>
          <a:p>
            <a:pPr marL="886968" lvl="2" eaLnBrk="1" fontAlgn="auto" hangingPunct="1">
              <a:spcAft>
                <a:spcPts val="0"/>
              </a:spcAft>
              <a:buFont typeface="Wingdings 2"/>
              <a:buChar char=""/>
              <a:defRPr/>
            </a:pPr>
            <a:r>
              <a:rPr lang="fa-IR" sz="2600" dirty="0" smtClean="0"/>
              <a:t>فرهنگ </a:t>
            </a:r>
            <a:r>
              <a:rPr lang="fa-IR" sz="2600" dirty="0" smtClean="0"/>
              <a:t>مترادف </a:t>
            </a:r>
            <a:r>
              <a:rPr lang="fa-IR" sz="2600" dirty="0" smtClean="0"/>
              <a:t>ها و متضادهای خداپرستی، </a:t>
            </a:r>
          </a:p>
          <a:p>
            <a:pPr marL="886968" lvl="2" eaLnBrk="1" fontAlgn="auto" hangingPunct="1">
              <a:spcAft>
                <a:spcPts val="0"/>
              </a:spcAft>
              <a:buFont typeface="Wingdings 2"/>
              <a:buChar char=""/>
              <a:defRPr/>
            </a:pPr>
            <a:r>
              <a:rPr lang="fa-IR" sz="2600" dirty="0" smtClean="0"/>
              <a:t>شم زبانی توسعه دهندگان، </a:t>
            </a:r>
          </a:p>
          <a:p>
            <a:pPr marL="886968" lvl="2" eaLnBrk="1" fontAlgn="auto" hangingPunct="1">
              <a:spcAft>
                <a:spcPts val="0"/>
              </a:spcAft>
              <a:buFont typeface="Wingdings 2"/>
              <a:buChar char=""/>
              <a:defRPr/>
            </a:pPr>
            <a:r>
              <a:rPr lang="fa-IR" sz="2600" dirty="0" smtClean="0"/>
              <a:t>وردنت انگلیسی</a:t>
            </a:r>
          </a:p>
          <a:p>
            <a:pPr marL="365760" indent="-283464" eaLnBrk="1" fontAlgn="auto" hangingPunct="1">
              <a:spcAft>
                <a:spcPts val="0"/>
              </a:spcAft>
              <a:buFont typeface="Wingdings 2"/>
              <a:buChar char=""/>
              <a:defRPr/>
            </a:pPr>
            <a:endParaRPr lang="en-US" sz="2800" dirty="0" smtClean="0"/>
          </a:p>
        </p:txBody>
      </p:sp>
      <p:sp>
        <p:nvSpPr>
          <p:cNvPr id="26628" name="Date Placeholder 6"/>
          <p:cNvSpPr>
            <a:spLocks noGrp="1"/>
          </p:cNvSpPr>
          <p:nvPr>
            <p:ph type="dt" sz="quarter" idx="10"/>
          </p:nvPr>
        </p:nvSpPr>
        <p:spPr/>
        <p:txBody>
          <a:bodyPr/>
          <a:lstStyle/>
          <a:p>
            <a:pPr>
              <a:defRPr/>
            </a:pPr>
            <a:fld id="{5000DEDF-4E1B-48BF-8A2B-38A85A0E720D}"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6629" name="Slide Number Placeholder 7"/>
          <p:cNvSpPr>
            <a:spLocks noGrp="1"/>
          </p:cNvSpPr>
          <p:nvPr>
            <p:ph type="sldNum" sz="quarter" idx="12"/>
          </p:nvPr>
        </p:nvSpPr>
        <p:spPr/>
        <p:txBody>
          <a:bodyPr/>
          <a:lstStyle/>
          <a:p>
            <a:pPr>
              <a:defRPr/>
            </a:pPr>
            <a:fld id="{0EF9D7D9-2D0D-4374-9329-40BFDFD3BA21}" type="slidenum">
              <a:rPr lang="en-US">
                <a:cs typeface="Arial" pitchFamily="34" charset="0"/>
              </a:rPr>
              <a:pPr>
                <a:defRPr/>
              </a:pPr>
              <a:t>20</a:t>
            </a:fld>
            <a:endParaRPr lang="en-US">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fa-IR" b="1" dirty="0" smtClean="0">
                <a:solidFill>
                  <a:schemeClr val="tx2">
                    <a:satMod val="130000"/>
                  </a:schemeClr>
                </a:solidFill>
              </a:rPr>
              <a:t>3- روابط میان زبانی و درون زبانی</a:t>
            </a:r>
            <a:r>
              <a:rPr lang="en-US" b="1" dirty="0" smtClean="0">
                <a:solidFill>
                  <a:schemeClr val="tx2">
                    <a:satMod val="130000"/>
                  </a:schemeClr>
                </a:solidFill>
              </a:rPr>
              <a:t/>
            </a:r>
            <a:br>
              <a:rPr lang="en-US" b="1" dirty="0" smtClean="0">
                <a:solidFill>
                  <a:schemeClr val="tx2">
                    <a:satMod val="130000"/>
                  </a:schemeClr>
                </a:solidFill>
              </a:rPr>
            </a:br>
            <a:endParaRPr lang="en-US" dirty="0">
              <a:solidFill>
                <a:schemeClr val="tx2">
                  <a:satMod val="130000"/>
                </a:schemeClr>
              </a:solidFill>
            </a:endParaRPr>
          </a:p>
        </p:txBody>
      </p:sp>
      <p:sp>
        <p:nvSpPr>
          <p:cNvPr id="38915" name="Content Placeholder 2"/>
          <p:cNvSpPr>
            <a:spLocks noGrp="1"/>
          </p:cNvSpPr>
          <p:nvPr>
            <p:ph idx="1"/>
          </p:nvPr>
        </p:nvSpPr>
        <p:spPr>
          <a:xfrm>
            <a:off x="1219200" y="1447800"/>
            <a:ext cx="7715250" cy="4800600"/>
          </a:xfrm>
        </p:spPr>
        <p:txBody>
          <a:bodyPr/>
          <a:lstStyle/>
          <a:p>
            <a:pPr eaLnBrk="1" hangingPunct="1"/>
            <a:r>
              <a:rPr lang="fa-IR" smtClean="0"/>
              <a:t>روابط میان زبانی در وردنت های چندزبانه مطرح می شوند</a:t>
            </a:r>
          </a:p>
          <a:p>
            <a:pPr eaLnBrk="1" hangingPunct="1"/>
            <a:r>
              <a:rPr lang="fa-IR" smtClean="0">
                <a:solidFill>
                  <a:srgbClr val="009900"/>
                </a:solidFill>
              </a:rPr>
              <a:t>وردنت فارسی در این فاز تنها به وردنت انگلیسی متصل خواهد شد بنابراین تنها رابطه میان زبانی مورد توجه در این پروژه رابطه "معادل است" می باشد که میان مجموعه های ترادف فارسی با سین ست های انگلیسی برقرار خواهد شد. </a:t>
            </a:r>
          </a:p>
          <a:p>
            <a:pPr eaLnBrk="1" hangingPunct="1"/>
            <a:r>
              <a:rPr lang="fa-IR" smtClean="0">
                <a:solidFill>
                  <a:srgbClr val="009900"/>
                </a:solidFill>
              </a:rPr>
              <a:t>سایر روابط، درون زبانی هستند و میان واژه ها یا مجموعه­های هم­معنای فارسی برقرارند. </a:t>
            </a:r>
            <a:endParaRPr lang="en-US" smtClean="0">
              <a:solidFill>
                <a:srgbClr val="009900"/>
              </a:solidFill>
            </a:endParaRPr>
          </a:p>
        </p:txBody>
      </p:sp>
      <p:sp>
        <p:nvSpPr>
          <p:cNvPr id="27652" name="Date Placeholder 5"/>
          <p:cNvSpPr>
            <a:spLocks noGrp="1"/>
          </p:cNvSpPr>
          <p:nvPr>
            <p:ph type="dt" sz="quarter" idx="10"/>
          </p:nvPr>
        </p:nvSpPr>
        <p:spPr/>
        <p:txBody>
          <a:bodyPr/>
          <a:lstStyle/>
          <a:p>
            <a:pPr>
              <a:defRPr/>
            </a:pPr>
            <a:fld id="{2C773755-8F69-4345-8EBA-4DD8E248DFDE}"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7653" name="Slide Number Placeholder 6"/>
          <p:cNvSpPr>
            <a:spLocks noGrp="1"/>
          </p:cNvSpPr>
          <p:nvPr>
            <p:ph type="sldNum" sz="quarter" idx="12"/>
          </p:nvPr>
        </p:nvSpPr>
        <p:spPr/>
        <p:txBody>
          <a:bodyPr/>
          <a:lstStyle/>
          <a:p>
            <a:pPr>
              <a:defRPr/>
            </a:pPr>
            <a:fld id="{C27639FF-ABED-4D56-A252-8179018A2617}" type="slidenum">
              <a:rPr lang="en-US">
                <a:cs typeface="Arial" pitchFamily="34" charset="0"/>
              </a:rPr>
              <a:pPr>
                <a:defRPr/>
              </a:pPr>
              <a:t>21</a:t>
            </a:fld>
            <a:endParaRPr lang="en-US">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fa-IR" b="1" dirty="0" smtClean="0">
                <a:solidFill>
                  <a:schemeClr val="tx2">
                    <a:satMod val="130000"/>
                  </a:schemeClr>
                </a:solidFill>
              </a:rPr>
              <a:t>4- روابط میان مقوله ای و درون مقوله ای</a:t>
            </a:r>
            <a:r>
              <a:rPr lang="en-US" b="1" dirty="0" smtClean="0">
                <a:solidFill>
                  <a:schemeClr val="tx2">
                    <a:satMod val="130000"/>
                  </a:schemeClr>
                </a:solidFill>
              </a:rPr>
              <a:t/>
            </a:r>
            <a:br>
              <a:rPr lang="en-US" b="1" dirty="0" smtClean="0">
                <a:solidFill>
                  <a:schemeClr val="tx2">
                    <a:satMod val="130000"/>
                  </a:schemeClr>
                </a:solidFill>
              </a:rPr>
            </a:br>
            <a:endParaRPr lang="en-US" dirty="0">
              <a:solidFill>
                <a:schemeClr val="tx2">
                  <a:satMod val="130000"/>
                </a:schemeClr>
              </a:solidFill>
            </a:endParaRPr>
          </a:p>
        </p:txBody>
      </p:sp>
      <p:sp>
        <p:nvSpPr>
          <p:cNvPr id="3" name="Content Placeholder 2"/>
          <p:cNvSpPr>
            <a:spLocks noGrp="1"/>
          </p:cNvSpPr>
          <p:nvPr>
            <p:ph idx="1"/>
          </p:nvPr>
        </p:nvSpPr>
        <p:spPr>
          <a:xfrm>
            <a:off x="1143000" y="1447800"/>
            <a:ext cx="7791450" cy="4800600"/>
          </a:xfrm>
        </p:spPr>
        <p:txBody>
          <a:bodyPr>
            <a:normAutofit fontScale="92500" lnSpcReduction="10000"/>
          </a:bodyPr>
          <a:lstStyle/>
          <a:p>
            <a:pPr marL="365760" indent="-283464" eaLnBrk="1" fontAlgn="auto" hangingPunct="1">
              <a:spcAft>
                <a:spcPts val="0"/>
              </a:spcAft>
              <a:buFont typeface="Wingdings 2"/>
              <a:buChar char=""/>
              <a:defRPr/>
            </a:pPr>
            <a:r>
              <a:rPr lang="fa-IR" dirty="0" smtClean="0">
                <a:solidFill>
                  <a:srgbClr val="009900"/>
                </a:solidFill>
              </a:rPr>
              <a:t>در </a:t>
            </a:r>
            <a:r>
              <a:rPr lang="fa-IR" dirty="0">
                <a:solidFill>
                  <a:srgbClr val="009900"/>
                </a:solidFill>
              </a:rPr>
              <a:t>نسخه جاری وردنت فارسی همه روابط از نوع درون مقوله ای </a:t>
            </a:r>
            <a:r>
              <a:rPr lang="fa-IR" dirty="0" smtClean="0">
                <a:solidFill>
                  <a:srgbClr val="009900"/>
                </a:solidFill>
              </a:rPr>
              <a:t>است. </a:t>
            </a:r>
          </a:p>
          <a:p>
            <a:pPr marL="365760" indent="-283464" eaLnBrk="1" fontAlgn="auto" hangingPunct="1">
              <a:spcAft>
                <a:spcPts val="0"/>
              </a:spcAft>
              <a:buFont typeface="Wingdings 2"/>
              <a:buChar char=""/>
              <a:defRPr/>
            </a:pPr>
            <a:r>
              <a:rPr lang="fa-IR" dirty="0" smtClean="0"/>
              <a:t>برخی </a:t>
            </a:r>
            <a:r>
              <a:rPr lang="fa-IR" dirty="0"/>
              <a:t>روابط میان مقوله ای </a:t>
            </a:r>
            <a:r>
              <a:rPr lang="fa-IR" dirty="0" smtClean="0"/>
              <a:t>جهت نمونه دهی </a:t>
            </a:r>
            <a:r>
              <a:rPr lang="fa-IR" dirty="0"/>
              <a:t>در نسخه های بعدی </a:t>
            </a:r>
            <a:r>
              <a:rPr lang="fa-IR" dirty="0" smtClean="0"/>
              <a:t>فارس نت طراحی  شده اند.</a:t>
            </a:r>
          </a:p>
          <a:p>
            <a:pPr marL="365760" indent="-283464" eaLnBrk="1" fontAlgn="auto" hangingPunct="1">
              <a:spcAft>
                <a:spcPts val="0"/>
              </a:spcAft>
              <a:buFont typeface="Wingdings 2"/>
              <a:buChar char=""/>
              <a:defRPr/>
            </a:pPr>
            <a:r>
              <a:rPr lang="fa-IR" dirty="0" smtClean="0"/>
              <a:t>نوع روابط حداکثر در </a:t>
            </a:r>
            <a:r>
              <a:rPr lang="fa-IR" dirty="0"/>
              <a:t>حد روابط درون مقوله ای وردنت پرینستون نسخه </a:t>
            </a:r>
            <a:r>
              <a:rPr lang="fa-IR" dirty="0" smtClean="0"/>
              <a:t>2.1</a:t>
            </a:r>
          </a:p>
          <a:p>
            <a:pPr marL="640080" lvl="1" indent="-237744" eaLnBrk="1" fontAlgn="auto" hangingPunct="1">
              <a:spcAft>
                <a:spcPts val="0"/>
              </a:spcAft>
              <a:buFont typeface="Verdana"/>
              <a:buChar char="◦"/>
              <a:defRPr/>
            </a:pPr>
            <a:r>
              <a:rPr lang="fa-IR" dirty="0" smtClean="0">
                <a:solidFill>
                  <a:srgbClr val="0070C0"/>
                </a:solidFill>
              </a:rPr>
              <a:t>روابط </a:t>
            </a:r>
            <a:r>
              <a:rPr lang="fa-IR" dirty="0">
                <a:solidFill>
                  <a:srgbClr val="0070C0"/>
                </a:solidFill>
              </a:rPr>
              <a:t>مشترک میان مقوله های نحوی مختلف </a:t>
            </a:r>
            <a:endParaRPr lang="fa-IR" dirty="0" smtClean="0">
              <a:solidFill>
                <a:srgbClr val="0070C0"/>
              </a:solidFill>
            </a:endParaRPr>
          </a:p>
          <a:p>
            <a:pPr marL="886968" lvl="2" algn="just" eaLnBrk="1" fontAlgn="auto" hangingPunct="1">
              <a:spcAft>
                <a:spcPts val="0"/>
              </a:spcAft>
              <a:buFont typeface="Wingdings 2"/>
              <a:buChar char=""/>
              <a:defRPr/>
            </a:pPr>
            <a:r>
              <a:rPr lang="fa-IR" sz="2800" dirty="0" smtClean="0"/>
              <a:t>هم معنایی، شمول، تضاد معنایی، چند معنایی</a:t>
            </a:r>
          </a:p>
          <a:p>
            <a:pPr marL="640080" lvl="1" indent="-237744" eaLnBrk="1" fontAlgn="auto" hangingPunct="1">
              <a:spcAft>
                <a:spcPts val="0"/>
              </a:spcAft>
              <a:buFont typeface="Verdana"/>
              <a:buChar char="◦"/>
              <a:defRPr/>
            </a:pPr>
            <a:r>
              <a:rPr lang="fa-IR" dirty="0" smtClean="0">
                <a:solidFill>
                  <a:srgbClr val="0070C0"/>
                </a:solidFill>
              </a:rPr>
              <a:t>روابط </a:t>
            </a:r>
            <a:r>
              <a:rPr lang="fa-IR" dirty="0">
                <a:solidFill>
                  <a:srgbClr val="0070C0"/>
                </a:solidFill>
              </a:rPr>
              <a:t>خاص هر </a:t>
            </a:r>
            <a:r>
              <a:rPr lang="fa-IR" dirty="0" smtClean="0">
                <a:solidFill>
                  <a:srgbClr val="0070C0"/>
                </a:solidFill>
              </a:rPr>
              <a:t>مقوله</a:t>
            </a:r>
          </a:p>
          <a:p>
            <a:pPr marL="886968" lvl="2" eaLnBrk="1" fontAlgn="auto" hangingPunct="1">
              <a:spcAft>
                <a:spcPts val="0"/>
              </a:spcAft>
              <a:buFont typeface="Wingdings 2"/>
              <a:buChar char=""/>
              <a:defRPr/>
            </a:pPr>
            <a:r>
              <a:rPr lang="fa-IR" sz="2800" dirty="0" smtClean="0"/>
              <a:t>جزء واژگی، عضو واژگی، سببیت،...</a:t>
            </a:r>
            <a:endParaRPr lang="en-US" sz="2800" dirty="0"/>
          </a:p>
        </p:txBody>
      </p:sp>
      <p:sp>
        <p:nvSpPr>
          <p:cNvPr id="28676" name="Date Placeholder 5"/>
          <p:cNvSpPr>
            <a:spLocks noGrp="1"/>
          </p:cNvSpPr>
          <p:nvPr>
            <p:ph type="dt" sz="quarter" idx="10"/>
          </p:nvPr>
        </p:nvSpPr>
        <p:spPr/>
        <p:txBody>
          <a:bodyPr/>
          <a:lstStyle/>
          <a:p>
            <a:pPr>
              <a:defRPr/>
            </a:pPr>
            <a:fld id="{6F4313E5-C41D-4314-8F9F-5DCE899A6CA0}"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28677" name="Slide Number Placeholder 6"/>
          <p:cNvSpPr>
            <a:spLocks noGrp="1"/>
          </p:cNvSpPr>
          <p:nvPr>
            <p:ph type="sldNum" sz="quarter" idx="12"/>
          </p:nvPr>
        </p:nvSpPr>
        <p:spPr/>
        <p:txBody>
          <a:bodyPr/>
          <a:lstStyle/>
          <a:p>
            <a:pPr>
              <a:defRPr/>
            </a:pPr>
            <a:fld id="{3DA4E1CA-92BD-4274-AE2B-CA33947A4A4E}" type="slidenum">
              <a:rPr lang="en-US">
                <a:cs typeface="Arial" pitchFamily="34" charset="0"/>
              </a:rPr>
              <a:pPr>
                <a:defRPr/>
              </a:pPr>
              <a:t>22</a:t>
            </a:fld>
            <a:endParaRPr lang="en-US">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533400" y="0"/>
            <a:ext cx="8229600" cy="1371600"/>
          </a:xfrm>
        </p:spPr>
        <p:txBody>
          <a:bodyPr/>
          <a:lstStyle/>
          <a:p>
            <a:pPr eaLnBrk="1" fontAlgn="auto" hangingPunct="1">
              <a:spcAft>
                <a:spcPts val="0"/>
              </a:spcAft>
              <a:defRPr/>
            </a:pPr>
            <a:r>
              <a:rPr lang="fa-IR" smtClean="0">
                <a:solidFill>
                  <a:schemeClr val="tx2">
                    <a:satMod val="130000"/>
                  </a:schemeClr>
                </a:solidFill>
              </a:rPr>
              <a:t>5- روش های </a:t>
            </a:r>
            <a:r>
              <a:rPr lang="ar-SA" smtClean="0">
                <a:solidFill>
                  <a:schemeClr val="tx2">
                    <a:satMod val="130000"/>
                  </a:schemeClr>
                </a:solidFill>
              </a:rPr>
              <a:t>ايجاد شبکه</a:t>
            </a:r>
            <a:r>
              <a:rPr lang="fa-IR" smtClean="0">
                <a:solidFill>
                  <a:schemeClr val="tx2">
                    <a:satMod val="130000"/>
                  </a:schemeClr>
                </a:solidFill>
              </a:rPr>
              <a:t> </a:t>
            </a:r>
            <a:r>
              <a:rPr lang="ar-SA" smtClean="0">
                <a:solidFill>
                  <a:schemeClr val="tx2">
                    <a:satMod val="130000"/>
                  </a:schemeClr>
                </a:solidFill>
              </a:rPr>
              <a:t>هاي واژگاني</a:t>
            </a:r>
            <a:endParaRPr lang="en-US" smtClean="0">
              <a:solidFill>
                <a:schemeClr val="tx2">
                  <a:satMod val="130000"/>
                </a:schemeClr>
              </a:solidFill>
            </a:endParaRPr>
          </a:p>
        </p:txBody>
      </p:sp>
      <p:sp>
        <p:nvSpPr>
          <p:cNvPr id="32771" name="Content Placeholder 2"/>
          <p:cNvSpPr>
            <a:spLocks noGrp="1"/>
          </p:cNvSpPr>
          <p:nvPr>
            <p:ph idx="1"/>
          </p:nvPr>
        </p:nvSpPr>
        <p:spPr>
          <a:xfrm>
            <a:off x="990600" y="1524000"/>
            <a:ext cx="7772400" cy="4800600"/>
          </a:xfrm>
        </p:spPr>
        <p:txBody>
          <a:bodyPr>
            <a:normAutofit fontScale="92500" lnSpcReduction="10000"/>
          </a:bodyPr>
          <a:lstStyle/>
          <a:p>
            <a:pPr marL="365760" indent="-283464" eaLnBrk="1" fontAlgn="auto" hangingPunct="1">
              <a:spcAft>
                <a:spcPts val="0"/>
              </a:spcAft>
              <a:buFont typeface="Wingdings 2"/>
              <a:buChar char=""/>
              <a:defRPr/>
            </a:pPr>
            <a:r>
              <a:rPr lang="ar-SA" dirty="0" smtClean="0">
                <a:solidFill>
                  <a:schemeClr val="tx2">
                    <a:lumMod val="60000"/>
                    <a:lumOff val="40000"/>
                  </a:schemeClr>
                </a:solidFill>
              </a:rPr>
              <a:t>روش تلفيق (ادغام) </a:t>
            </a:r>
            <a:r>
              <a:rPr lang="fa-IR" dirty="0" smtClean="0"/>
              <a:t>: ساخت شبکه برای یک زبان مستقل از سایر شبکه ها و سپس اتصال به سایر شبکه ها </a:t>
            </a:r>
          </a:p>
          <a:p>
            <a:pPr marL="640080" lvl="1" indent="-237744" eaLnBrk="1" fontAlgn="auto" hangingPunct="1">
              <a:spcAft>
                <a:spcPts val="0"/>
              </a:spcAft>
              <a:buFont typeface="Verdana"/>
              <a:buChar char="◦"/>
              <a:defRPr/>
            </a:pPr>
            <a:r>
              <a:rPr lang="fa-IR" dirty="0" smtClean="0"/>
              <a:t>پرینستون، هلندی، سوئدی، آلمانی</a:t>
            </a:r>
            <a:endParaRPr lang="en-US" dirty="0" smtClean="0"/>
          </a:p>
          <a:p>
            <a:pPr marL="640080" lvl="1" indent="-237744" eaLnBrk="1" fontAlgn="auto" hangingPunct="1">
              <a:spcAft>
                <a:spcPts val="0"/>
              </a:spcAft>
              <a:buFont typeface="Verdana"/>
              <a:buChar char="◦"/>
              <a:defRPr/>
            </a:pPr>
            <a:r>
              <a:rPr lang="ar-SA" dirty="0" smtClean="0"/>
              <a:t>بسيار وقت</a:t>
            </a:r>
            <a:r>
              <a:rPr lang="fa-IR" dirty="0" smtClean="0"/>
              <a:t> </a:t>
            </a:r>
            <a:r>
              <a:rPr lang="ar-SA" dirty="0" smtClean="0"/>
              <a:t>گير و زمان بر</a:t>
            </a:r>
            <a:r>
              <a:rPr lang="fa-IR" dirty="0" smtClean="0"/>
              <a:t>، نیاز</a:t>
            </a:r>
            <a:r>
              <a:rPr lang="ar-SA" dirty="0" smtClean="0"/>
              <a:t> به نيروي زيادي</a:t>
            </a:r>
            <a:r>
              <a:rPr lang="fa-IR" dirty="0" smtClean="0"/>
              <a:t>،</a:t>
            </a:r>
            <a:r>
              <a:rPr lang="ar-SA" dirty="0" smtClean="0"/>
              <a:t> </a:t>
            </a:r>
            <a:r>
              <a:rPr lang="fa-IR" dirty="0" smtClean="0"/>
              <a:t>استقلال و</a:t>
            </a:r>
            <a:r>
              <a:rPr lang="ar-SA" dirty="0" smtClean="0"/>
              <a:t> عدم وجود سوگيري به شبکه </a:t>
            </a:r>
            <a:r>
              <a:rPr lang="fa-IR" dirty="0" smtClean="0"/>
              <a:t>های</a:t>
            </a:r>
            <a:r>
              <a:rPr lang="ar-SA" dirty="0" smtClean="0"/>
              <a:t> ديگر</a:t>
            </a:r>
            <a:r>
              <a:rPr lang="fa-IR" dirty="0" smtClean="0"/>
              <a:t>، </a:t>
            </a:r>
            <a:r>
              <a:rPr lang="ar-SA" dirty="0" smtClean="0"/>
              <a:t>توجه </a:t>
            </a:r>
            <a:r>
              <a:rPr lang="fa-IR" dirty="0" smtClean="0"/>
              <a:t>به </a:t>
            </a:r>
            <a:r>
              <a:rPr lang="ar-SA" dirty="0" smtClean="0"/>
              <a:t>ويژگي</a:t>
            </a:r>
            <a:r>
              <a:rPr lang="fa-IR" dirty="0" smtClean="0"/>
              <a:t> </a:t>
            </a:r>
            <a:r>
              <a:rPr lang="ar-SA" dirty="0" smtClean="0"/>
              <a:t>هاي خاص زبان</a:t>
            </a:r>
            <a:endParaRPr lang="en-US" dirty="0" smtClean="0"/>
          </a:p>
          <a:p>
            <a:pPr marL="365760" indent="-283464" eaLnBrk="1" fontAlgn="auto" hangingPunct="1">
              <a:spcAft>
                <a:spcPts val="0"/>
              </a:spcAft>
              <a:buFont typeface="Wingdings 2"/>
              <a:buChar char=""/>
              <a:defRPr/>
            </a:pPr>
            <a:r>
              <a:rPr lang="ar-SA" dirty="0" smtClean="0">
                <a:solidFill>
                  <a:schemeClr val="tx2">
                    <a:lumMod val="60000"/>
                    <a:lumOff val="40000"/>
                  </a:schemeClr>
                </a:solidFill>
              </a:rPr>
              <a:t>روش گسترش (توسيعي)</a:t>
            </a:r>
            <a:r>
              <a:rPr lang="fa-IR" dirty="0" smtClean="0"/>
              <a:t>: ترجمه </a:t>
            </a:r>
            <a:r>
              <a:rPr lang="ar-SA" dirty="0" smtClean="0"/>
              <a:t>دسته</a:t>
            </a:r>
            <a:r>
              <a:rPr lang="fa-IR" dirty="0" smtClean="0"/>
              <a:t> </a:t>
            </a:r>
            <a:r>
              <a:rPr lang="ar-SA" dirty="0" smtClean="0"/>
              <a:t>هاي هم</a:t>
            </a:r>
            <a:r>
              <a:rPr lang="fa-IR" dirty="0" smtClean="0"/>
              <a:t> </a:t>
            </a:r>
            <a:r>
              <a:rPr lang="ar-SA" dirty="0" smtClean="0"/>
              <a:t>معناي شبکه</a:t>
            </a:r>
            <a:r>
              <a:rPr lang="fa-IR" dirty="0" smtClean="0"/>
              <a:t> </a:t>
            </a:r>
            <a:r>
              <a:rPr lang="ar-SA" dirty="0" smtClean="0"/>
              <a:t>ي واژگاني پرينستون ترجمه شده و </a:t>
            </a:r>
            <a:r>
              <a:rPr lang="fa-IR" dirty="0" smtClean="0"/>
              <a:t>پیاده سازی </a:t>
            </a:r>
            <a:r>
              <a:rPr lang="ar-SA" dirty="0" smtClean="0"/>
              <a:t>روابط معنايي آنها پس از بررسي و رفع اشکالات در زبان مقصد </a:t>
            </a:r>
            <a:endParaRPr lang="fa-IR" dirty="0" smtClean="0"/>
          </a:p>
          <a:p>
            <a:pPr marL="640080" lvl="1" indent="-237744" eaLnBrk="1" fontAlgn="auto" hangingPunct="1">
              <a:spcAft>
                <a:spcPts val="0"/>
              </a:spcAft>
              <a:buFont typeface="Verdana"/>
              <a:buChar char="◦"/>
              <a:defRPr/>
            </a:pPr>
            <a:r>
              <a:rPr lang="ar-SA" dirty="0" smtClean="0"/>
              <a:t>اسپانيايي و فرانسوي. </a:t>
            </a:r>
            <a:endParaRPr lang="en-US" dirty="0" smtClean="0"/>
          </a:p>
          <a:p>
            <a:pPr marL="640080" lvl="1" indent="-237744" eaLnBrk="1" fontAlgn="auto" hangingPunct="1">
              <a:spcAft>
                <a:spcPts val="0"/>
              </a:spcAft>
              <a:buFont typeface="Verdana"/>
              <a:buChar char="◦"/>
              <a:defRPr/>
            </a:pPr>
            <a:r>
              <a:rPr lang="ar-SA" dirty="0" smtClean="0"/>
              <a:t>ساده</a:t>
            </a:r>
            <a:r>
              <a:rPr lang="fa-IR" dirty="0" smtClean="0"/>
              <a:t> </a:t>
            </a:r>
            <a:r>
              <a:rPr lang="ar-SA" dirty="0" smtClean="0"/>
              <a:t>تر و سريعتر </a:t>
            </a:r>
            <a:r>
              <a:rPr lang="fa-IR" dirty="0" smtClean="0"/>
              <a:t>از تلفیق، امکان اتصال آسان به شبکه های دیگر، سوگیری به زبان انگلیسی و حذف ویژگی های خاص زبان</a:t>
            </a:r>
            <a:r>
              <a:rPr lang="ar-SA" dirty="0" smtClean="0"/>
              <a:t> </a:t>
            </a:r>
            <a:endParaRPr lang="fa-IR" dirty="0" smtClean="0"/>
          </a:p>
        </p:txBody>
      </p:sp>
      <p:sp>
        <p:nvSpPr>
          <p:cNvPr id="32772" name="Date Placeholder 5"/>
          <p:cNvSpPr>
            <a:spLocks noGrp="1"/>
          </p:cNvSpPr>
          <p:nvPr>
            <p:ph type="dt" sz="quarter" idx="10"/>
          </p:nvPr>
        </p:nvSpPr>
        <p:spPr/>
        <p:txBody>
          <a:bodyPr/>
          <a:lstStyle/>
          <a:p>
            <a:pPr>
              <a:defRPr/>
            </a:pPr>
            <a:fld id="{AFBCF974-7834-43A2-B06E-8D6D9765AEE5}"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2773" name="Slide Number Placeholder 6"/>
          <p:cNvSpPr>
            <a:spLocks noGrp="1"/>
          </p:cNvSpPr>
          <p:nvPr>
            <p:ph type="sldNum" sz="quarter" idx="12"/>
          </p:nvPr>
        </p:nvSpPr>
        <p:spPr/>
        <p:txBody>
          <a:bodyPr/>
          <a:lstStyle/>
          <a:p>
            <a:pPr>
              <a:defRPr/>
            </a:pPr>
            <a:fld id="{BF18E861-B516-46C6-8B53-A0500AC9FF04}" type="slidenum">
              <a:rPr lang="en-US">
                <a:cs typeface="Arial" pitchFamily="34" charset="0"/>
              </a:rPr>
              <a:pPr>
                <a:defRPr/>
              </a:pPr>
              <a:t>23</a:t>
            </a:fld>
            <a:endParaRPr lang="en-US">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33400" y="304800"/>
            <a:ext cx="8229600" cy="1371600"/>
          </a:xfrm>
        </p:spPr>
        <p:txBody>
          <a:bodyPr/>
          <a:lstStyle/>
          <a:p>
            <a:pPr eaLnBrk="1" fontAlgn="auto" hangingPunct="1">
              <a:spcAft>
                <a:spcPts val="0"/>
              </a:spcAft>
              <a:defRPr/>
            </a:pPr>
            <a:r>
              <a:rPr lang="fa-IR" smtClean="0">
                <a:solidFill>
                  <a:schemeClr val="tx2">
                    <a:satMod val="130000"/>
                  </a:schemeClr>
                </a:solidFill>
              </a:rPr>
              <a:t>نحوه ساخت وردنت فارسی</a:t>
            </a:r>
            <a:endParaRPr lang="en-US" smtClean="0">
              <a:solidFill>
                <a:schemeClr val="tx2">
                  <a:satMod val="130000"/>
                </a:schemeClr>
              </a:solidFill>
            </a:endParaRPr>
          </a:p>
        </p:txBody>
      </p:sp>
      <p:sp>
        <p:nvSpPr>
          <p:cNvPr id="45059" name="Content Placeholder 2"/>
          <p:cNvSpPr>
            <a:spLocks noGrp="1"/>
          </p:cNvSpPr>
          <p:nvPr>
            <p:ph idx="1"/>
          </p:nvPr>
        </p:nvSpPr>
        <p:spPr>
          <a:xfrm>
            <a:off x="1066800" y="1600200"/>
            <a:ext cx="7802563" cy="5029200"/>
          </a:xfrm>
        </p:spPr>
        <p:txBody>
          <a:bodyPr/>
          <a:lstStyle/>
          <a:p>
            <a:pPr eaLnBrk="1" hangingPunct="1"/>
            <a:r>
              <a:rPr lang="fa-IR" b="1" smtClean="0"/>
              <a:t>1- </a:t>
            </a:r>
            <a:r>
              <a:rPr lang="ar-SA" b="1" smtClean="0"/>
              <a:t>ساخت هسته شبکه واژگانی فارسی</a:t>
            </a:r>
            <a:endParaRPr lang="en-US" b="1" smtClean="0"/>
          </a:p>
          <a:p>
            <a:pPr lvl="1" eaLnBrk="1" hangingPunct="1"/>
            <a:r>
              <a:rPr lang="ar-SA" smtClean="0"/>
              <a:t>الف) بازنمایی مفاهیم پایه مستقل از زبان</a:t>
            </a:r>
            <a:endParaRPr lang="en-US" smtClean="0"/>
          </a:p>
          <a:p>
            <a:pPr lvl="1" eaLnBrk="1" hangingPunct="1"/>
            <a:r>
              <a:rPr lang="ar-SA" smtClean="0"/>
              <a:t>ب) افزودن مفاهیم پایه خاص زبان فارسی</a:t>
            </a:r>
            <a:endParaRPr lang="en-US" smtClean="0"/>
          </a:p>
          <a:p>
            <a:pPr eaLnBrk="1" hangingPunct="1"/>
            <a:r>
              <a:rPr lang="fa-IR" b="1" smtClean="0"/>
              <a:t>2- </a:t>
            </a:r>
            <a:r>
              <a:rPr lang="ar-SA" b="1" smtClean="0"/>
              <a:t>گسترش هسته شبکه واژگانی زبان فارسی</a:t>
            </a:r>
            <a:endParaRPr lang="en-US" b="1" smtClean="0"/>
          </a:p>
          <a:p>
            <a:pPr lvl="1" eaLnBrk="1" hangingPunct="1"/>
            <a:r>
              <a:rPr lang="ar-SA" smtClean="0"/>
              <a:t>فرایند (نیمه)خودکار و با نظارت انسان </a:t>
            </a:r>
            <a:r>
              <a:rPr lang="fa-IR" smtClean="0"/>
              <a:t>جهت </a:t>
            </a:r>
            <a:r>
              <a:rPr lang="ar-SA" smtClean="0"/>
              <a:t>ترجمه، معادل‌سازی، انجام آزمون سازگاری و حذف و ویرایش واژه‌های دسته‌های هم‌معنا براساس نتایج این آزمون</a:t>
            </a:r>
            <a:endParaRPr lang="en-US" smtClean="0"/>
          </a:p>
          <a:p>
            <a:pPr eaLnBrk="1" hangingPunct="1"/>
            <a:r>
              <a:rPr lang="fa-IR" b="1" smtClean="0"/>
              <a:t>3- </a:t>
            </a:r>
            <a:r>
              <a:rPr lang="ar-SA" b="1" smtClean="0"/>
              <a:t>ساخت مجموعه هاي هم­معناي شبكه واژگاني فارسي</a:t>
            </a:r>
            <a:r>
              <a:rPr lang="fa-IR" b="1" smtClean="0"/>
              <a:t> و روابط میان آنها</a:t>
            </a:r>
            <a:endParaRPr lang="en-US" b="1" smtClean="0"/>
          </a:p>
        </p:txBody>
      </p:sp>
      <p:sp>
        <p:nvSpPr>
          <p:cNvPr id="33796" name="Date Placeholder 5"/>
          <p:cNvSpPr>
            <a:spLocks noGrp="1"/>
          </p:cNvSpPr>
          <p:nvPr>
            <p:ph type="dt" sz="quarter" idx="10"/>
          </p:nvPr>
        </p:nvSpPr>
        <p:spPr/>
        <p:txBody>
          <a:bodyPr/>
          <a:lstStyle/>
          <a:p>
            <a:pPr>
              <a:defRPr/>
            </a:pPr>
            <a:fld id="{27DEB0E3-C71B-442E-8BE9-683A443B612F}"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3797" name="Slide Number Placeholder 6"/>
          <p:cNvSpPr>
            <a:spLocks noGrp="1"/>
          </p:cNvSpPr>
          <p:nvPr>
            <p:ph type="sldNum" sz="quarter" idx="12"/>
          </p:nvPr>
        </p:nvSpPr>
        <p:spPr/>
        <p:txBody>
          <a:bodyPr/>
          <a:lstStyle/>
          <a:p>
            <a:pPr>
              <a:defRPr/>
            </a:pPr>
            <a:fld id="{A97E966C-2EFA-4F17-A362-2F43250A7BDA}" type="slidenum">
              <a:rPr lang="en-US">
                <a:cs typeface="Arial" pitchFamily="34" charset="0"/>
              </a:rPr>
              <a:pPr>
                <a:defRPr/>
              </a:pPr>
              <a:t>24</a:t>
            </a:fld>
            <a:endParaRPr lang="en-US">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ویژگی های روش ساخت وردنت فارسی</a:t>
            </a:r>
            <a:endParaRPr lang="en-US" smtClean="0">
              <a:solidFill>
                <a:schemeClr val="tx2">
                  <a:satMod val="130000"/>
                </a:schemeClr>
              </a:solidFill>
            </a:endParaRPr>
          </a:p>
        </p:txBody>
      </p:sp>
      <p:sp>
        <p:nvSpPr>
          <p:cNvPr id="46083" name="Content Placeholder 2"/>
          <p:cNvSpPr>
            <a:spLocks noGrp="1"/>
          </p:cNvSpPr>
          <p:nvPr>
            <p:ph idx="1"/>
          </p:nvPr>
        </p:nvSpPr>
        <p:spPr/>
        <p:txBody>
          <a:bodyPr/>
          <a:lstStyle/>
          <a:p>
            <a:pPr eaLnBrk="1" hangingPunct="1"/>
            <a:r>
              <a:rPr lang="fa-IR" smtClean="0"/>
              <a:t>کاملا </a:t>
            </a:r>
            <a:r>
              <a:rPr lang="fa-IR" smtClean="0">
                <a:solidFill>
                  <a:srgbClr val="7030A0"/>
                </a:solidFill>
              </a:rPr>
              <a:t>دقیق و بدون سوگیری </a:t>
            </a:r>
            <a:r>
              <a:rPr lang="fa-IR" smtClean="0"/>
              <a:t>به زبان انگلیسی</a:t>
            </a:r>
          </a:p>
          <a:p>
            <a:pPr eaLnBrk="1" hangingPunct="1">
              <a:buFontTx/>
              <a:buChar char="•"/>
            </a:pPr>
            <a:r>
              <a:rPr lang="fa-IR" smtClean="0">
                <a:solidFill>
                  <a:srgbClr val="7030A0"/>
                </a:solidFill>
              </a:rPr>
              <a:t>جامع تمامی مفاهیم پایه مشترک </a:t>
            </a:r>
            <a:r>
              <a:rPr lang="fa-IR" smtClean="0"/>
              <a:t>میان زبان‌ها برای دستیابی به حداکثر هم‌سازی با دیگر شبکه‌های واژگانی</a:t>
            </a:r>
          </a:p>
          <a:p>
            <a:pPr eaLnBrk="1" hangingPunct="1">
              <a:buFontTx/>
              <a:buChar char="•"/>
            </a:pPr>
            <a:r>
              <a:rPr lang="fa-IR" smtClean="0">
                <a:solidFill>
                  <a:srgbClr val="7030A0"/>
                </a:solidFill>
              </a:rPr>
              <a:t>جامع تمامی مفاهیم پایه خاص زبان فارسی </a:t>
            </a:r>
            <a:endParaRPr lang="en-US" smtClean="0">
              <a:solidFill>
                <a:srgbClr val="7030A0"/>
              </a:solidFill>
            </a:endParaRPr>
          </a:p>
          <a:p>
            <a:pPr eaLnBrk="1" hangingPunct="1">
              <a:buFontTx/>
              <a:buChar char="•"/>
            </a:pPr>
            <a:endParaRPr lang="en-US" smtClean="0"/>
          </a:p>
          <a:p>
            <a:pPr eaLnBrk="1" hangingPunct="1"/>
            <a:endParaRPr lang="en-US" smtClean="0"/>
          </a:p>
          <a:p>
            <a:pPr eaLnBrk="1" hangingPunct="1"/>
            <a:endParaRPr lang="en-US" smtClean="0"/>
          </a:p>
        </p:txBody>
      </p:sp>
      <p:sp>
        <p:nvSpPr>
          <p:cNvPr id="34820" name="Date Placeholder 5"/>
          <p:cNvSpPr>
            <a:spLocks noGrp="1"/>
          </p:cNvSpPr>
          <p:nvPr>
            <p:ph type="dt" sz="quarter" idx="10"/>
          </p:nvPr>
        </p:nvSpPr>
        <p:spPr/>
        <p:txBody>
          <a:bodyPr/>
          <a:lstStyle/>
          <a:p>
            <a:pPr>
              <a:defRPr/>
            </a:pPr>
            <a:fld id="{26F7AD7C-03CA-40E7-91DF-EC99D6B5BFA3}"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4821" name="Slide Number Placeholder 6"/>
          <p:cNvSpPr>
            <a:spLocks noGrp="1"/>
          </p:cNvSpPr>
          <p:nvPr>
            <p:ph type="sldNum" sz="quarter" idx="12"/>
          </p:nvPr>
        </p:nvSpPr>
        <p:spPr/>
        <p:txBody>
          <a:bodyPr/>
          <a:lstStyle/>
          <a:p>
            <a:pPr>
              <a:defRPr/>
            </a:pPr>
            <a:fld id="{5D008BF1-D020-4ED8-832E-AD49437B1603}" type="slidenum">
              <a:rPr lang="en-US">
                <a:cs typeface="Arial" pitchFamily="34" charset="0"/>
              </a:rPr>
              <a:pPr>
                <a:defRPr/>
              </a:pPr>
              <a:t>25</a:t>
            </a:fld>
            <a:endParaRPr lang="en-US">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fontAlgn="auto" hangingPunct="1">
              <a:spcAft>
                <a:spcPts val="0"/>
              </a:spcAft>
              <a:defRPr/>
            </a:pPr>
            <a:r>
              <a:rPr lang="fa-IR" smtClean="0">
                <a:solidFill>
                  <a:schemeClr val="tx2">
                    <a:satMod val="130000"/>
                  </a:schemeClr>
                </a:solidFill>
              </a:rPr>
              <a:t>ابزارهای ساخت نیمه خودکار</a:t>
            </a:r>
            <a:endParaRPr lang="en-US" smtClean="0">
              <a:solidFill>
                <a:schemeClr val="tx2">
                  <a:satMod val="130000"/>
                </a:schemeClr>
              </a:solidFill>
            </a:endParaRPr>
          </a:p>
        </p:txBody>
      </p:sp>
      <p:sp>
        <p:nvSpPr>
          <p:cNvPr id="47107" name="Rectangle 3"/>
          <p:cNvSpPr>
            <a:spLocks noGrp="1" noChangeArrowheads="1"/>
          </p:cNvSpPr>
          <p:nvPr>
            <p:ph idx="1"/>
          </p:nvPr>
        </p:nvSpPr>
        <p:spPr>
          <a:xfrm>
            <a:off x="990600" y="1600200"/>
            <a:ext cx="7696200" cy="4800600"/>
          </a:xfrm>
        </p:spPr>
        <p:txBody>
          <a:bodyPr/>
          <a:lstStyle/>
          <a:p>
            <a:pPr eaLnBrk="1" hangingPunct="1"/>
            <a:r>
              <a:rPr lang="fa-IR" sz="2800" smtClean="0"/>
              <a:t>منابع مورد استفاده</a:t>
            </a:r>
          </a:p>
          <a:p>
            <a:pPr lvl="1" eaLnBrk="1" hangingPunct="1"/>
            <a:r>
              <a:rPr lang="fa-IR" sz="2400" smtClean="0"/>
              <a:t>واژگان زایا</a:t>
            </a:r>
          </a:p>
          <a:p>
            <a:pPr lvl="1" eaLnBrk="1" hangingPunct="1"/>
            <a:r>
              <a:rPr lang="fa-IR" sz="2400" smtClean="0"/>
              <a:t>دیکشنری های دو زبانه</a:t>
            </a:r>
          </a:p>
          <a:p>
            <a:pPr lvl="1" eaLnBrk="1" hangingPunct="1"/>
            <a:r>
              <a:rPr lang="fa-IR" sz="2400" smtClean="0"/>
              <a:t>پیکره برچسب خورده</a:t>
            </a:r>
          </a:p>
          <a:p>
            <a:pPr eaLnBrk="1" hangingPunct="1"/>
            <a:r>
              <a:rPr lang="fa-IR" sz="2800" smtClean="0"/>
              <a:t>نگاشت نیمه خودکار کلمات و مجموعه های هم معنی به وردنت انگلیسی</a:t>
            </a:r>
          </a:p>
          <a:p>
            <a:pPr eaLnBrk="1" hangingPunct="1"/>
            <a:r>
              <a:rPr lang="fa-IR" sz="2800" smtClean="0"/>
              <a:t>استخراج خودکار روابط مفهومی از متون پیکره و و مستندات وب</a:t>
            </a:r>
          </a:p>
          <a:p>
            <a:pPr eaLnBrk="1" hangingPunct="1"/>
            <a:r>
              <a:rPr lang="fa-IR" sz="2800" smtClean="0"/>
              <a:t>دسته بندی نیمه خودکار صفات و استخراج رابطه تضاد میان آنها</a:t>
            </a:r>
          </a:p>
          <a:p>
            <a:pPr eaLnBrk="1" hangingPunct="1"/>
            <a:r>
              <a:rPr lang="fa-IR" sz="2800" smtClean="0"/>
              <a:t>انجام آزمون های دور، تکرار، کاستی نگاشت و سلسله مراتب</a:t>
            </a:r>
          </a:p>
        </p:txBody>
      </p:sp>
      <p:sp>
        <p:nvSpPr>
          <p:cNvPr id="32772" name="Date Placeholder 5"/>
          <p:cNvSpPr>
            <a:spLocks noGrp="1"/>
          </p:cNvSpPr>
          <p:nvPr>
            <p:ph type="dt" sz="quarter" idx="10"/>
          </p:nvPr>
        </p:nvSpPr>
        <p:spPr/>
        <p:txBody>
          <a:bodyPr/>
          <a:lstStyle/>
          <a:p>
            <a:pPr>
              <a:defRPr/>
            </a:pPr>
            <a:fld id="{E490E114-CBB9-4438-B76F-CD9FDBDB8870}"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2773" name="Slide Number Placeholder 6"/>
          <p:cNvSpPr>
            <a:spLocks noGrp="1"/>
          </p:cNvSpPr>
          <p:nvPr>
            <p:ph type="sldNum" sz="quarter" idx="12"/>
          </p:nvPr>
        </p:nvSpPr>
        <p:spPr/>
        <p:txBody>
          <a:bodyPr/>
          <a:lstStyle/>
          <a:p>
            <a:pPr>
              <a:defRPr/>
            </a:pPr>
            <a:fld id="{1F27ADFE-A13B-4A31-8219-250441F25B06}" type="slidenum">
              <a:rPr lang="en-US">
                <a:cs typeface="Arial" pitchFamily="34" charset="0"/>
              </a:rPr>
              <a:pPr>
                <a:defRPr/>
              </a:pPr>
              <a:t>26</a:t>
            </a:fld>
            <a:endParaRPr lang="en-US">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381000" y="152400"/>
            <a:ext cx="8229600" cy="1371600"/>
          </a:xfrm>
        </p:spPr>
        <p:txBody>
          <a:bodyPr/>
          <a:lstStyle/>
          <a:p>
            <a:pPr eaLnBrk="1" fontAlgn="auto" hangingPunct="1">
              <a:spcAft>
                <a:spcPts val="0"/>
              </a:spcAft>
              <a:defRPr/>
            </a:pPr>
            <a:r>
              <a:rPr lang="fa-IR" smtClean="0">
                <a:solidFill>
                  <a:schemeClr val="tx2">
                    <a:satMod val="130000"/>
                  </a:schemeClr>
                </a:solidFill>
              </a:rPr>
              <a:t>نگاشت نیمه خودکار وردنت فارسی به انگلیسی</a:t>
            </a:r>
            <a:endParaRPr lang="en-US" smtClean="0">
              <a:solidFill>
                <a:schemeClr val="tx2">
                  <a:satMod val="130000"/>
                </a:schemeClr>
              </a:solidFill>
            </a:endParaRPr>
          </a:p>
        </p:txBody>
      </p:sp>
      <p:sp>
        <p:nvSpPr>
          <p:cNvPr id="33795" name="Content Placeholder 2"/>
          <p:cNvSpPr>
            <a:spLocks noGrp="1"/>
          </p:cNvSpPr>
          <p:nvPr>
            <p:ph idx="1"/>
          </p:nvPr>
        </p:nvSpPr>
        <p:spPr>
          <a:xfrm>
            <a:off x="990600" y="1600200"/>
            <a:ext cx="7696200" cy="5029200"/>
          </a:xfrm>
        </p:spPr>
        <p:txBody>
          <a:bodyPr>
            <a:normAutofit lnSpcReduction="10000"/>
          </a:bodyPr>
          <a:lstStyle/>
          <a:p>
            <a:pPr marL="365760" indent="-283464" eaLnBrk="1" fontAlgn="auto" hangingPunct="1">
              <a:spcAft>
                <a:spcPts val="0"/>
              </a:spcAft>
              <a:buFont typeface="Wingdings 2"/>
              <a:buChar char=""/>
              <a:defRPr/>
            </a:pPr>
            <a:r>
              <a:rPr lang="fa-IR" dirty="0" smtClean="0"/>
              <a:t>نگاشت کلمات فارسی به مجموعه های هم معنی انگلیسی</a:t>
            </a:r>
          </a:p>
          <a:p>
            <a:pPr marL="640080" lvl="1" indent="-237744" eaLnBrk="1" fontAlgn="auto" hangingPunct="1">
              <a:spcAft>
                <a:spcPts val="0"/>
              </a:spcAft>
              <a:buFont typeface="Verdana"/>
              <a:buChar char="◦"/>
              <a:defRPr/>
            </a:pPr>
            <a:r>
              <a:rPr lang="fa-IR" sz="2400" dirty="0" smtClean="0"/>
              <a:t>بکارگیری فرهنگ دوزبانه، گنجواژه فارسی</a:t>
            </a:r>
          </a:p>
          <a:p>
            <a:pPr marL="640080" lvl="1" indent="-237744" eaLnBrk="1" fontAlgn="auto" hangingPunct="1">
              <a:spcAft>
                <a:spcPts val="0"/>
              </a:spcAft>
              <a:buFont typeface="Verdana"/>
              <a:buChar char="◦"/>
              <a:defRPr/>
            </a:pPr>
            <a:r>
              <a:rPr lang="fa-IR" sz="2400" dirty="0" smtClean="0"/>
              <a:t>براساس ترجمه کلمه در فرهنگ، کلمات مرتبط با آن در گنجواژه، دامنه لغت، واژه های هم رخداد و ...</a:t>
            </a:r>
          </a:p>
          <a:p>
            <a:pPr marL="640080" lvl="1" indent="-237744" eaLnBrk="1" fontAlgn="auto" hangingPunct="1">
              <a:spcAft>
                <a:spcPts val="0"/>
              </a:spcAft>
              <a:buFont typeface="Verdana"/>
              <a:buChar char="◦"/>
              <a:defRPr/>
            </a:pPr>
            <a:r>
              <a:rPr lang="fa-IR" sz="2400" dirty="0" smtClean="0"/>
              <a:t>مرتب سازی مجموعه ها کاندیدا به ترتیب </a:t>
            </a:r>
            <a:r>
              <a:rPr lang="fa-IR" sz="2400" dirty="0" smtClean="0"/>
              <a:t>احتمال </a:t>
            </a:r>
            <a:r>
              <a:rPr lang="fa-IR" sz="2400" dirty="0" smtClean="0"/>
              <a:t>صحت نگاشت </a:t>
            </a:r>
          </a:p>
          <a:p>
            <a:pPr marL="640080" lvl="1" indent="-237744" eaLnBrk="1" fontAlgn="auto" hangingPunct="1">
              <a:spcAft>
                <a:spcPts val="0"/>
              </a:spcAft>
              <a:buFont typeface="Verdana"/>
              <a:buChar char="◦"/>
              <a:defRPr/>
            </a:pPr>
            <a:r>
              <a:rPr lang="fa-IR" sz="2400" dirty="0" smtClean="0"/>
              <a:t>دستیابی به دقت حدود 72% در اولین انتخاب</a:t>
            </a:r>
          </a:p>
          <a:p>
            <a:pPr marL="365760" indent="-283464" eaLnBrk="1" fontAlgn="auto" hangingPunct="1">
              <a:spcAft>
                <a:spcPts val="0"/>
              </a:spcAft>
              <a:buFont typeface="Wingdings 2"/>
              <a:buChar char=""/>
              <a:defRPr/>
            </a:pPr>
            <a:r>
              <a:rPr lang="fa-IR" dirty="0" smtClean="0"/>
              <a:t>نگاشت مجموعه های هم معنی فارسی به مجموعه های انگلیسی</a:t>
            </a:r>
          </a:p>
          <a:p>
            <a:pPr marL="640080" lvl="1" indent="-237744" eaLnBrk="1" fontAlgn="auto" hangingPunct="1">
              <a:spcAft>
                <a:spcPts val="0"/>
              </a:spcAft>
              <a:buFont typeface="Verdana"/>
              <a:buChar char="◦"/>
              <a:defRPr/>
            </a:pPr>
            <a:r>
              <a:rPr lang="fa-IR" sz="2400" dirty="0" smtClean="0"/>
              <a:t>براساس نگاشت کلمات</a:t>
            </a:r>
          </a:p>
          <a:p>
            <a:pPr marL="640080" lvl="1" indent="-237744" eaLnBrk="1" fontAlgn="auto" hangingPunct="1">
              <a:spcAft>
                <a:spcPts val="0"/>
              </a:spcAft>
              <a:buFont typeface="Verdana"/>
              <a:buChar char="◦"/>
              <a:defRPr/>
            </a:pPr>
            <a:r>
              <a:rPr lang="fa-IR" sz="2400" dirty="0" smtClean="0"/>
              <a:t>استفاده از بخش موجود سلسله مراتب اسامی فارسی برای نگاشت بخشهای جدید</a:t>
            </a:r>
          </a:p>
          <a:p>
            <a:pPr marL="640080" lvl="1" indent="-237744" eaLnBrk="1" fontAlgn="auto" hangingPunct="1">
              <a:spcAft>
                <a:spcPts val="0"/>
              </a:spcAft>
              <a:buFont typeface="Verdana"/>
              <a:buChar char="◦"/>
              <a:defRPr/>
            </a:pPr>
            <a:r>
              <a:rPr lang="fa-IR" sz="2400" dirty="0" smtClean="0"/>
              <a:t>دقت حدود 69% در اولین انتخاب</a:t>
            </a:r>
          </a:p>
          <a:p>
            <a:pPr marL="365760" indent="-283464" eaLnBrk="1" fontAlgn="auto" hangingPunct="1">
              <a:spcAft>
                <a:spcPts val="0"/>
              </a:spcAft>
              <a:buFont typeface="Wingdings 2"/>
              <a:buChar char=""/>
              <a:defRPr/>
            </a:pPr>
            <a:endParaRPr lang="en-US" dirty="0" smtClean="0"/>
          </a:p>
        </p:txBody>
      </p:sp>
      <p:sp>
        <p:nvSpPr>
          <p:cNvPr id="33797" name="Date Placeholder 4"/>
          <p:cNvSpPr>
            <a:spLocks noGrp="1"/>
          </p:cNvSpPr>
          <p:nvPr>
            <p:ph type="dt" sz="quarter" idx="10"/>
          </p:nvPr>
        </p:nvSpPr>
        <p:spPr/>
        <p:txBody>
          <a:bodyPr/>
          <a:lstStyle/>
          <a:p>
            <a:pPr>
              <a:defRPr/>
            </a:pPr>
            <a:fld id="{FDABC6FE-1168-4064-A803-B5A2BFB7722D}"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3796" name="Slide Number Placeholder 3"/>
          <p:cNvSpPr>
            <a:spLocks noGrp="1"/>
          </p:cNvSpPr>
          <p:nvPr>
            <p:ph type="sldNum" sz="quarter" idx="12"/>
          </p:nvPr>
        </p:nvSpPr>
        <p:spPr/>
        <p:txBody>
          <a:bodyPr/>
          <a:lstStyle/>
          <a:p>
            <a:pPr>
              <a:defRPr/>
            </a:pPr>
            <a:fld id="{89304CA1-0CBD-4459-A536-756FB300F7EC}" type="slidenum">
              <a:rPr lang="en-US">
                <a:cs typeface="Arial" pitchFamily="34" charset="0"/>
              </a:rPr>
              <a:pPr>
                <a:defRPr/>
              </a:pPr>
              <a:t>27</a:t>
            </a:fld>
            <a:endParaRPr lang="en-US">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533400" y="0"/>
            <a:ext cx="8229600" cy="1371600"/>
          </a:xfrm>
        </p:spPr>
        <p:txBody>
          <a:bodyPr/>
          <a:lstStyle/>
          <a:p>
            <a:pPr algn="just" eaLnBrk="1" fontAlgn="auto" hangingPunct="1">
              <a:spcAft>
                <a:spcPts val="0"/>
              </a:spcAft>
              <a:defRPr/>
            </a:pPr>
            <a:r>
              <a:rPr lang="fa-IR" smtClean="0">
                <a:solidFill>
                  <a:schemeClr val="tx2">
                    <a:satMod val="130000"/>
                  </a:schemeClr>
                </a:solidFill>
              </a:rPr>
              <a:t>مشکلات نگاشت</a:t>
            </a:r>
            <a:endParaRPr lang="en-US" smtClean="0">
              <a:solidFill>
                <a:schemeClr val="tx2">
                  <a:satMod val="130000"/>
                </a:schemeClr>
              </a:solidFill>
            </a:endParaRPr>
          </a:p>
        </p:txBody>
      </p:sp>
      <p:sp>
        <p:nvSpPr>
          <p:cNvPr id="49155" name="Content Placeholder 2"/>
          <p:cNvSpPr>
            <a:spLocks noGrp="1"/>
          </p:cNvSpPr>
          <p:nvPr>
            <p:ph idx="1"/>
          </p:nvPr>
        </p:nvSpPr>
        <p:spPr>
          <a:xfrm>
            <a:off x="990600" y="1447800"/>
            <a:ext cx="7772400" cy="4495800"/>
          </a:xfrm>
        </p:spPr>
        <p:txBody>
          <a:bodyPr/>
          <a:lstStyle/>
          <a:p>
            <a:pPr algn="just" eaLnBrk="1" hangingPunct="1"/>
            <a:r>
              <a:rPr lang="fa-IR" smtClean="0"/>
              <a:t>حفره های خالی در مفاهیم و روابط </a:t>
            </a:r>
          </a:p>
          <a:p>
            <a:pPr lvl="2" eaLnBrk="1" hangingPunct="1"/>
            <a:r>
              <a:rPr lang="fa-IR" sz="2800" smtClean="0"/>
              <a:t>عدم حضور مفهوم در وردنت مانند بی نماز</a:t>
            </a:r>
          </a:p>
          <a:p>
            <a:pPr lvl="2" eaLnBrk="1" hangingPunct="1"/>
            <a:r>
              <a:rPr lang="fa-IR" sz="2800" smtClean="0"/>
              <a:t>  عدم حضور واژه در وردنت مانند مژده – </a:t>
            </a:r>
            <a:r>
              <a:rPr lang="en-US" sz="2800" smtClean="0"/>
              <a:t>good news</a:t>
            </a:r>
            <a:endParaRPr lang="fa-IR" sz="2800" smtClean="0"/>
          </a:p>
          <a:p>
            <a:pPr lvl="2" eaLnBrk="1" hangingPunct="1"/>
            <a:r>
              <a:rPr lang="fa-IR" sz="2800" smtClean="0"/>
              <a:t>عدم حضور این معنی از واژه در وردنت</a:t>
            </a:r>
          </a:p>
          <a:p>
            <a:pPr lvl="2" eaLnBrk="1" hangingPunct="1"/>
            <a:r>
              <a:rPr lang="fa-IR" sz="2800" smtClean="0"/>
              <a:t>تفاوت درسطوح جزئی سازی در فرایند واژه سازی دو زبان</a:t>
            </a:r>
          </a:p>
          <a:p>
            <a:pPr lvl="3" algn="just" eaLnBrk="1" hangingPunct="1"/>
            <a:r>
              <a:rPr lang="fa-IR" sz="2800" smtClean="0">
                <a:solidFill>
                  <a:srgbClr val="FF0000"/>
                </a:solidFill>
              </a:rPr>
              <a:t>رابطه سببیت</a:t>
            </a:r>
          </a:p>
        </p:txBody>
      </p:sp>
      <p:sp>
        <p:nvSpPr>
          <p:cNvPr id="34820" name="Date Placeholder 5"/>
          <p:cNvSpPr>
            <a:spLocks noGrp="1"/>
          </p:cNvSpPr>
          <p:nvPr>
            <p:ph type="dt" sz="quarter" idx="10"/>
          </p:nvPr>
        </p:nvSpPr>
        <p:spPr/>
        <p:txBody>
          <a:bodyPr/>
          <a:lstStyle/>
          <a:p>
            <a:pPr>
              <a:defRPr/>
            </a:pPr>
            <a:fld id="{F4A7C0D7-B165-43CB-A3B0-3520BBA8A874}"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4821" name="Slide Number Placeholder 6"/>
          <p:cNvSpPr>
            <a:spLocks noGrp="1"/>
          </p:cNvSpPr>
          <p:nvPr>
            <p:ph type="sldNum" sz="quarter" idx="12"/>
          </p:nvPr>
        </p:nvSpPr>
        <p:spPr/>
        <p:txBody>
          <a:bodyPr/>
          <a:lstStyle/>
          <a:p>
            <a:pPr>
              <a:defRPr/>
            </a:pPr>
            <a:fld id="{6E91B908-1E72-4858-A7F9-6C69BC1DCEDB}" type="slidenum">
              <a:rPr lang="en-US">
                <a:cs typeface="Arial" pitchFamily="34" charset="0"/>
              </a:rPr>
              <a:pPr>
                <a:defRPr/>
              </a:pPr>
              <a:t>28</a:t>
            </a:fld>
            <a:endParaRPr lang="en-US">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normAutofit fontScale="90000"/>
          </a:bodyPr>
          <a:lstStyle/>
          <a:p>
            <a:pPr eaLnBrk="1" fontAlgn="auto" hangingPunct="1">
              <a:spcAft>
                <a:spcPts val="0"/>
              </a:spcAft>
              <a:defRPr/>
            </a:pPr>
            <a:r>
              <a:rPr lang="fa-IR" smtClean="0">
                <a:solidFill>
                  <a:schemeClr val="tx2">
                    <a:satMod val="130000"/>
                  </a:schemeClr>
                </a:solidFill>
              </a:rPr>
              <a:t/>
            </a:r>
            <a:br>
              <a:rPr lang="fa-IR" smtClean="0">
                <a:solidFill>
                  <a:schemeClr val="tx2">
                    <a:satMod val="130000"/>
                  </a:schemeClr>
                </a:solidFill>
              </a:rPr>
            </a:br>
            <a:r>
              <a:rPr lang="fa-IR" smtClean="0">
                <a:solidFill>
                  <a:schemeClr val="tx2">
                    <a:satMod val="130000"/>
                  </a:schemeClr>
                </a:solidFill>
              </a:rPr>
              <a:t>دسته بندی نیمه خودکار صفات و استخراج رابطه تضاد میان آنها</a:t>
            </a:r>
            <a:br>
              <a:rPr lang="fa-IR" smtClean="0">
                <a:solidFill>
                  <a:schemeClr val="tx2">
                    <a:satMod val="130000"/>
                  </a:schemeClr>
                </a:solidFill>
              </a:rPr>
            </a:br>
            <a:endParaRPr lang="en-US" smtClean="0">
              <a:solidFill>
                <a:schemeClr val="tx2">
                  <a:satMod val="130000"/>
                </a:schemeClr>
              </a:solidFill>
            </a:endParaRPr>
          </a:p>
        </p:txBody>
      </p:sp>
      <p:sp>
        <p:nvSpPr>
          <p:cNvPr id="35843" name="Content Placeholder 2"/>
          <p:cNvSpPr>
            <a:spLocks noGrp="1"/>
          </p:cNvSpPr>
          <p:nvPr>
            <p:ph idx="1"/>
          </p:nvPr>
        </p:nvSpPr>
        <p:spPr>
          <a:xfrm>
            <a:off x="1066800" y="1981200"/>
            <a:ext cx="7772400" cy="4419600"/>
          </a:xfrm>
        </p:spPr>
        <p:txBody>
          <a:bodyPr>
            <a:normAutofit fontScale="92500" lnSpcReduction="10000"/>
          </a:bodyPr>
          <a:lstStyle/>
          <a:p>
            <a:pPr marL="365760" indent="-283464" eaLnBrk="1" fontAlgn="auto" hangingPunct="1">
              <a:spcAft>
                <a:spcPts val="0"/>
              </a:spcAft>
              <a:buFont typeface="Wingdings 2"/>
              <a:buChar char=""/>
              <a:defRPr/>
            </a:pPr>
            <a:r>
              <a:rPr lang="fa-IR" dirty="0" smtClean="0"/>
              <a:t>استخراج رابطه تضاد</a:t>
            </a:r>
          </a:p>
          <a:p>
            <a:pPr marL="640080" lvl="1" indent="-237744" eaLnBrk="1" fontAlgn="auto" hangingPunct="1">
              <a:spcAft>
                <a:spcPts val="0"/>
              </a:spcAft>
              <a:buFont typeface="Verdana"/>
              <a:buChar char="◦"/>
              <a:defRPr/>
            </a:pPr>
            <a:r>
              <a:rPr lang="fa-IR" dirty="0" smtClean="0"/>
              <a:t>بکارگیری قواعد ساختواژی تضاد</a:t>
            </a:r>
          </a:p>
          <a:p>
            <a:pPr marL="640080" lvl="1" indent="-237744" eaLnBrk="1" fontAlgn="auto" hangingPunct="1">
              <a:spcAft>
                <a:spcPts val="0"/>
              </a:spcAft>
              <a:buFont typeface="Verdana"/>
              <a:buChar char="◦"/>
              <a:defRPr/>
            </a:pPr>
            <a:r>
              <a:rPr lang="fa-IR" dirty="0" smtClean="0"/>
              <a:t>ساخت متضادهای محتمل یک واژه</a:t>
            </a:r>
          </a:p>
          <a:p>
            <a:pPr marL="640080" lvl="1" indent="-237744" eaLnBrk="1" fontAlgn="auto" hangingPunct="1">
              <a:spcAft>
                <a:spcPts val="0"/>
              </a:spcAft>
              <a:buFont typeface="Verdana"/>
              <a:buChar char="◦"/>
              <a:defRPr/>
            </a:pPr>
            <a:r>
              <a:rPr lang="fa-IR" dirty="0" smtClean="0"/>
              <a:t>محاسبه فرکانس رخداد آنها در پیکره</a:t>
            </a:r>
          </a:p>
          <a:p>
            <a:pPr marL="640080" lvl="1" indent="-237744" eaLnBrk="1" fontAlgn="auto" hangingPunct="1">
              <a:spcAft>
                <a:spcPts val="0"/>
              </a:spcAft>
              <a:buFont typeface="Verdana"/>
              <a:buChar char="◦"/>
              <a:defRPr/>
            </a:pPr>
            <a:r>
              <a:rPr lang="fa-IR" dirty="0" smtClean="0"/>
              <a:t>انتخاب محتمل ترین و افزودن به شبکه (تضاد در سطح واژه)</a:t>
            </a:r>
          </a:p>
          <a:p>
            <a:pPr marL="365760" indent="-283464" eaLnBrk="1" fontAlgn="auto" hangingPunct="1">
              <a:spcAft>
                <a:spcPts val="0"/>
              </a:spcAft>
              <a:buFont typeface="Wingdings 2"/>
              <a:buChar char=""/>
              <a:defRPr/>
            </a:pPr>
            <a:r>
              <a:rPr lang="fa-IR" dirty="0" smtClean="0"/>
              <a:t>دسته بندی نیمه خودکار</a:t>
            </a:r>
          </a:p>
          <a:p>
            <a:pPr marL="640080" lvl="1" indent="-237744" eaLnBrk="1" fontAlgn="auto" hangingPunct="1">
              <a:spcAft>
                <a:spcPts val="0"/>
              </a:spcAft>
              <a:buFont typeface="Verdana"/>
              <a:buChar char="◦"/>
              <a:defRPr/>
            </a:pPr>
            <a:r>
              <a:rPr lang="fa-IR" dirty="0" smtClean="0"/>
              <a:t>بررسی مجموعه اسامی رخ دهنده با هر صفت بر اساس یک پیکره</a:t>
            </a:r>
          </a:p>
          <a:p>
            <a:pPr marL="640080" lvl="1" indent="-237744" eaLnBrk="1" fontAlgn="auto" hangingPunct="1">
              <a:spcAft>
                <a:spcPts val="0"/>
              </a:spcAft>
              <a:buFont typeface="Verdana"/>
              <a:buChar char="◦"/>
              <a:defRPr/>
            </a:pPr>
            <a:r>
              <a:rPr lang="fa-IR" dirty="0" smtClean="0"/>
              <a:t>دسته بندی صفات براساس میزان همپوشانی مجموعه های موصوفی فوق</a:t>
            </a:r>
          </a:p>
          <a:p>
            <a:pPr marL="640080" lvl="1" indent="-237744" eaLnBrk="1" fontAlgn="auto" hangingPunct="1">
              <a:spcAft>
                <a:spcPts val="0"/>
              </a:spcAft>
              <a:buFont typeface="Verdana"/>
              <a:buChar char="◦"/>
              <a:defRPr/>
            </a:pPr>
            <a:r>
              <a:rPr lang="fa-IR" dirty="0" smtClean="0"/>
              <a:t>یافتن عمیق ترین پدر مشترک هر مجموعه موصوف</a:t>
            </a:r>
          </a:p>
          <a:p>
            <a:pPr marL="365760" indent="-283464" eaLnBrk="1" fontAlgn="auto" hangingPunct="1">
              <a:spcAft>
                <a:spcPts val="0"/>
              </a:spcAft>
              <a:buFont typeface="Wingdings 2"/>
              <a:buChar char=""/>
              <a:defRPr/>
            </a:pPr>
            <a:endParaRPr lang="en-US" dirty="0" smtClean="0"/>
          </a:p>
        </p:txBody>
      </p:sp>
      <p:sp>
        <p:nvSpPr>
          <p:cNvPr id="35845" name="Date Placeholder 4"/>
          <p:cNvSpPr>
            <a:spLocks noGrp="1"/>
          </p:cNvSpPr>
          <p:nvPr>
            <p:ph type="dt" sz="quarter" idx="10"/>
          </p:nvPr>
        </p:nvSpPr>
        <p:spPr/>
        <p:txBody>
          <a:bodyPr/>
          <a:lstStyle/>
          <a:p>
            <a:pPr>
              <a:defRPr/>
            </a:pPr>
            <a:fld id="{F861F55A-778E-460F-8D48-C93B36B04A09}"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5844" name="Slide Number Placeholder 3"/>
          <p:cNvSpPr>
            <a:spLocks noGrp="1"/>
          </p:cNvSpPr>
          <p:nvPr>
            <p:ph type="sldNum" sz="quarter" idx="12"/>
          </p:nvPr>
        </p:nvSpPr>
        <p:spPr/>
        <p:txBody>
          <a:bodyPr/>
          <a:lstStyle/>
          <a:p>
            <a:pPr>
              <a:defRPr/>
            </a:pPr>
            <a:fld id="{DA5F474F-7906-4320-AE49-3926EB6B77F8}" type="slidenum">
              <a:rPr lang="en-US">
                <a:cs typeface="Arial" pitchFamily="34" charset="0"/>
              </a:rPr>
              <a:pPr>
                <a:defRPr/>
              </a:pPr>
              <a:t>29</a:t>
            </a:fld>
            <a:endParaRPr lang="en-US">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609600" y="152400"/>
            <a:ext cx="8229600" cy="1371600"/>
          </a:xfrm>
        </p:spPr>
        <p:txBody>
          <a:bodyPr/>
          <a:lstStyle/>
          <a:p>
            <a:pPr eaLnBrk="1" fontAlgn="auto" hangingPunct="1">
              <a:spcAft>
                <a:spcPts val="0"/>
              </a:spcAft>
              <a:defRPr/>
            </a:pPr>
            <a:r>
              <a:rPr lang="fa-IR" smtClean="0">
                <a:solidFill>
                  <a:schemeClr val="tx2">
                    <a:satMod val="130000"/>
                  </a:schemeClr>
                </a:solidFill>
              </a:rPr>
              <a:t>استخراج خودکار روابط مفهومی از منابع زبانی</a:t>
            </a:r>
            <a:endParaRPr lang="en-US" smtClean="0">
              <a:solidFill>
                <a:schemeClr val="tx2">
                  <a:satMod val="130000"/>
                </a:schemeClr>
              </a:solidFill>
            </a:endParaRPr>
          </a:p>
        </p:txBody>
      </p:sp>
      <p:sp>
        <p:nvSpPr>
          <p:cNvPr id="36867" name="Content Placeholder 2"/>
          <p:cNvSpPr>
            <a:spLocks noGrp="1"/>
          </p:cNvSpPr>
          <p:nvPr>
            <p:ph idx="1"/>
          </p:nvPr>
        </p:nvSpPr>
        <p:spPr>
          <a:xfrm>
            <a:off x="228600" y="1524000"/>
            <a:ext cx="8534400" cy="4800600"/>
          </a:xfrm>
        </p:spPr>
        <p:txBody>
          <a:bodyPr>
            <a:normAutofit lnSpcReduction="10000"/>
          </a:bodyPr>
          <a:lstStyle/>
          <a:p>
            <a:pPr marL="365760" indent="-283464" eaLnBrk="1" fontAlgn="auto" hangingPunct="1">
              <a:spcAft>
                <a:spcPts val="0"/>
              </a:spcAft>
              <a:buFont typeface="Wingdings 2"/>
              <a:buChar char=""/>
              <a:defRPr/>
            </a:pPr>
            <a:r>
              <a:rPr lang="fa-IR" smtClean="0"/>
              <a:t>منابع:</a:t>
            </a:r>
          </a:p>
          <a:p>
            <a:pPr marL="640080" lvl="1" indent="-237744" eaLnBrk="1" fontAlgn="auto" hangingPunct="1">
              <a:spcAft>
                <a:spcPts val="0"/>
              </a:spcAft>
              <a:buFont typeface="Verdana"/>
              <a:buChar char="◦"/>
              <a:defRPr/>
            </a:pPr>
            <a:r>
              <a:rPr lang="fa-IR" smtClean="0"/>
              <a:t>فرهنگ دوزبانه</a:t>
            </a:r>
          </a:p>
          <a:p>
            <a:pPr marL="640080" lvl="1" indent="-237744" eaLnBrk="1" fontAlgn="auto" hangingPunct="1">
              <a:spcAft>
                <a:spcPts val="0"/>
              </a:spcAft>
              <a:buFont typeface="Verdana"/>
              <a:buChar char="◦"/>
              <a:defRPr/>
            </a:pPr>
            <a:r>
              <a:rPr lang="fa-IR" smtClean="0"/>
              <a:t>ویکی پدیا</a:t>
            </a:r>
          </a:p>
          <a:p>
            <a:pPr marL="640080" lvl="1" indent="-237744" eaLnBrk="1" fontAlgn="auto" hangingPunct="1">
              <a:spcAft>
                <a:spcPts val="0"/>
              </a:spcAft>
              <a:buFont typeface="Verdana"/>
              <a:buChar char="◦"/>
              <a:defRPr/>
            </a:pPr>
            <a:r>
              <a:rPr lang="fa-IR" smtClean="0"/>
              <a:t>ویکشنری</a:t>
            </a:r>
          </a:p>
          <a:p>
            <a:pPr marL="640080" lvl="1" indent="-237744" eaLnBrk="1" fontAlgn="auto" hangingPunct="1">
              <a:spcAft>
                <a:spcPts val="0"/>
              </a:spcAft>
              <a:buFont typeface="Verdana"/>
              <a:buChar char="◦"/>
              <a:defRPr/>
            </a:pPr>
            <a:r>
              <a:rPr lang="fa-IR" smtClean="0"/>
              <a:t>پیکره</a:t>
            </a:r>
          </a:p>
          <a:p>
            <a:pPr marL="365760" indent="-283464" eaLnBrk="1" fontAlgn="auto" hangingPunct="1">
              <a:spcAft>
                <a:spcPts val="0"/>
              </a:spcAft>
              <a:buFont typeface="Wingdings 2"/>
              <a:buChar char=""/>
              <a:defRPr/>
            </a:pPr>
            <a:r>
              <a:rPr lang="fa-IR" smtClean="0"/>
              <a:t>رویکردها</a:t>
            </a:r>
          </a:p>
          <a:p>
            <a:pPr marL="640080" lvl="1" indent="-237744" eaLnBrk="1" fontAlgn="auto" hangingPunct="1">
              <a:spcAft>
                <a:spcPts val="0"/>
              </a:spcAft>
              <a:buFont typeface="Verdana"/>
              <a:buChar char="◦"/>
              <a:defRPr/>
            </a:pPr>
            <a:r>
              <a:rPr lang="fa-IR" smtClean="0"/>
              <a:t>مبتنی بر الگو</a:t>
            </a:r>
          </a:p>
          <a:p>
            <a:pPr marL="640080" lvl="1" indent="-237744" eaLnBrk="1" fontAlgn="auto" hangingPunct="1">
              <a:spcAft>
                <a:spcPts val="0"/>
              </a:spcAft>
              <a:buFont typeface="Verdana"/>
              <a:buChar char="◦"/>
              <a:defRPr/>
            </a:pPr>
            <a:r>
              <a:rPr lang="fa-IR" smtClean="0"/>
              <a:t>ساختاری</a:t>
            </a:r>
          </a:p>
          <a:p>
            <a:pPr marL="640080" lvl="1" indent="-237744" eaLnBrk="1" fontAlgn="auto" hangingPunct="1">
              <a:spcAft>
                <a:spcPts val="0"/>
              </a:spcAft>
              <a:buFont typeface="Verdana"/>
              <a:buChar char="◦"/>
              <a:defRPr/>
            </a:pPr>
            <a:r>
              <a:rPr lang="fa-IR" smtClean="0"/>
              <a:t>آماری</a:t>
            </a:r>
          </a:p>
          <a:p>
            <a:pPr marL="640080" lvl="1" indent="-237744" eaLnBrk="1" fontAlgn="auto" hangingPunct="1">
              <a:spcAft>
                <a:spcPts val="0"/>
              </a:spcAft>
              <a:buFont typeface="Verdana"/>
              <a:buChar char="◦"/>
              <a:defRPr/>
            </a:pPr>
            <a:r>
              <a:rPr lang="fa-IR" smtClean="0"/>
              <a:t>مبتنی بر شباهت</a:t>
            </a:r>
            <a:endParaRPr lang="en-US" smtClean="0"/>
          </a:p>
        </p:txBody>
      </p:sp>
      <p:sp>
        <p:nvSpPr>
          <p:cNvPr id="36869" name="Date Placeholder 4"/>
          <p:cNvSpPr>
            <a:spLocks noGrp="1"/>
          </p:cNvSpPr>
          <p:nvPr>
            <p:ph type="dt" sz="quarter" idx="10"/>
          </p:nvPr>
        </p:nvSpPr>
        <p:spPr/>
        <p:txBody>
          <a:bodyPr/>
          <a:lstStyle/>
          <a:p>
            <a:pPr>
              <a:defRPr/>
            </a:pPr>
            <a:fld id="{ADA26105-01CB-40DE-9C99-F828DEBECD14}"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6868" name="Slide Number Placeholder 3"/>
          <p:cNvSpPr>
            <a:spLocks noGrp="1"/>
          </p:cNvSpPr>
          <p:nvPr>
            <p:ph type="sldNum" sz="quarter" idx="12"/>
          </p:nvPr>
        </p:nvSpPr>
        <p:spPr/>
        <p:txBody>
          <a:bodyPr/>
          <a:lstStyle/>
          <a:p>
            <a:pPr>
              <a:defRPr/>
            </a:pPr>
            <a:fld id="{30CE2B21-35C8-41E0-9A43-F7B6C8BE97C2}" type="slidenum">
              <a:rPr lang="en-US">
                <a:cs typeface="Arial" pitchFamily="34" charset="0"/>
              </a:rPr>
              <a:pPr>
                <a:defRPr/>
              </a:pPr>
              <a:t>30</a:t>
            </a:fld>
            <a:endParaRPr lang="en-US">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52400" y="152400"/>
            <a:ext cx="8763000" cy="1371600"/>
          </a:xfrm>
        </p:spPr>
        <p:txBody>
          <a:bodyPr/>
          <a:lstStyle/>
          <a:p>
            <a:pPr eaLnBrk="1" fontAlgn="auto" hangingPunct="1">
              <a:spcAft>
                <a:spcPts val="0"/>
              </a:spcAft>
              <a:defRPr/>
            </a:pPr>
            <a:r>
              <a:rPr lang="fa-IR" smtClean="0">
                <a:solidFill>
                  <a:schemeClr val="tx2">
                    <a:satMod val="130000"/>
                  </a:schemeClr>
                </a:solidFill>
              </a:rPr>
              <a:t>استخراج خودکار روابط مفهومی از منابع زبانی (2)</a:t>
            </a:r>
            <a:endParaRPr lang="en-US" smtClean="0">
              <a:solidFill>
                <a:schemeClr val="tx2">
                  <a:satMod val="130000"/>
                </a:schemeClr>
              </a:solidFill>
            </a:endParaRPr>
          </a:p>
        </p:txBody>
      </p:sp>
      <p:sp>
        <p:nvSpPr>
          <p:cNvPr id="37891" name="Content Placeholder 2"/>
          <p:cNvSpPr>
            <a:spLocks noGrp="1"/>
          </p:cNvSpPr>
          <p:nvPr>
            <p:ph idx="1"/>
          </p:nvPr>
        </p:nvSpPr>
        <p:spPr>
          <a:xfrm>
            <a:off x="990600" y="1447800"/>
            <a:ext cx="7772400" cy="5029200"/>
          </a:xfrm>
        </p:spPr>
        <p:txBody>
          <a:bodyPr>
            <a:normAutofit fontScale="92500"/>
          </a:bodyPr>
          <a:lstStyle/>
          <a:p>
            <a:pPr marL="365760" indent="-283464" eaLnBrk="1" fontAlgn="auto" hangingPunct="1">
              <a:spcAft>
                <a:spcPts val="0"/>
              </a:spcAft>
              <a:buFont typeface="Wingdings 2"/>
              <a:buChar char=""/>
              <a:defRPr/>
            </a:pPr>
            <a:r>
              <a:rPr lang="fa-IR" dirty="0" smtClean="0"/>
              <a:t>مبتنی بر الگو</a:t>
            </a:r>
          </a:p>
          <a:p>
            <a:pPr marL="640080" lvl="1" indent="-237744" eaLnBrk="1" fontAlgn="auto" hangingPunct="1">
              <a:spcAft>
                <a:spcPts val="0"/>
              </a:spcAft>
              <a:buFont typeface="Verdana"/>
              <a:buChar char="◦"/>
              <a:defRPr/>
            </a:pPr>
            <a:r>
              <a:rPr lang="fa-IR" dirty="0" smtClean="0"/>
              <a:t>معرفی بیش از 30 الگو و اعمال بر متون پیکره و ویکی پدیا</a:t>
            </a:r>
          </a:p>
          <a:p>
            <a:pPr marL="640080" lvl="1" indent="-237744" eaLnBrk="1" fontAlgn="auto" hangingPunct="1">
              <a:spcAft>
                <a:spcPts val="0"/>
              </a:spcAft>
              <a:buFont typeface="Verdana"/>
              <a:buChar char="◦"/>
              <a:defRPr/>
            </a:pPr>
            <a:r>
              <a:rPr lang="fa-IR" dirty="0" smtClean="0"/>
              <a:t>استخراج روابط مشخص (نام دار) با دقت 65%</a:t>
            </a:r>
          </a:p>
          <a:p>
            <a:pPr marL="640080" lvl="1" indent="-237744" eaLnBrk="1" fontAlgn="auto" hangingPunct="1">
              <a:spcAft>
                <a:spcPts val="0"/>
              </a:spcAft>
              <a:buFont typeface="Verdana"/>
              <a:buChar char="◦"/>
              <a:defRPr/>
            </a:pPr>
            <a:r>
              <a:rPr lang="fa-IR" dirty="0" smtClean="0"/>
              <a:t>علت خطا: مشکلات</a:t>
            </a:r>
            <a:r>
              <a:rPr lang="en-US" dirty="0" smtClean="0"/>
              <a:t> </a:t>
            </a:r>
            <a:r>
              <a:rPr lang="fa-IR" dirty="0" smtClean="0"/>
              <a:t> تعیین مرز عبارات و ابهام ساختاری</a:t>
            </a:r>
          </a:p>
          <a:p>
            <a:pPr marL="365760" indent="-283464" eaLnBrk="1" fontAlgn="auto" hangingPunct="1">
              <a:spcAft>
                <a:spcPts val="0"/>
              </a:spcAft>
              <a:buFont typeface="Wingdings 2"/>
              <a:buChar char=""/>
              <a:defRPr/>
            </a:pPr>
            <a:r>
              <a:rPr lang="fa-IR" dirty="0" smtClean="0"/>
              <a:t>ساختاری</a:t>
            </a:r>
          </a:p>
          <a:p>
            <a:pPr marL="640080" lvl="1" indent="-237744" eaLnBrk="1" fontAlgn="auto" hangingPunct="1">
              <a:spcAft>
                <a:spcPts val="0"/>
              </a:spcAft>
              <a:buFont typeface="Verdana"/>
              <a:buChar char="◦"/>
              <a:defRPr/>
            </a:pPr>
            <a:r>
              <a:rPr lang="fa-IR" dirty="0" smtClean="0"/>
              <a:t>استفاده از ساختارهای ویکی پدیا مانند جداول، بولت ها و فراپیوندها</a:t>
            </a:r>
          </a:p>
          <a:p>
            <a:pPr marL="640080" lvl="1" indent="-237744" eaLnBrk="1" fontAlgn="auto" hangingPunct="1">
              <a:spcAft>
                <a:spcPts val="0"/>
              </a:spcAft>
              <a:buFont typeface="Verdana"/>
              <a:buChar char="◦"/>
              <a:defRPr/>
            </a:pPr>
            <a:r>
              <a:rPr lang="fa-IR" dirty="0" smtClean="0"/>
              <a:t>استخراج روابط بی نام با دقت 81%</a:t>
            </a:r>
          </a:p>
          <a:p>
            <a:pPr marL="365760" indent="-283464" eaLnBrk="1" fontAlgn="auto" hangingPunct="1">
              <a:spcAft>
                <a:spcPts val="0"/>
              </a:spcAft>
              <a:buFont typeface="Wingdings 2"/>
              <a:buChar char=""/>
              <a:defRPr/>
            </a:pPr>
            <a:r>
              <a:rPr lang="fa-IR" dirty="0" smtClean="0"/>
              <a:t>آماری</a:t>
            </a:r>
          </a:p>
          <a:p>
            <a:pPr marL="640080" lvl="1" indent="-237744" eaLnBrk="1" fontAlgn="auto" hangingPunct="1">
              <a:spcAft>
                <a:spcPts val="0"/>
              </a:spcAft>
              <a:buFont typeface="Verdana"/>
              <a:buChar char="◦"/>
              <a:defRPr/>
            </a:pPr>
            <a:r>
              <a:rPr lang="fa-IR" dirty="0" smtClean="0"/>
              <a:t>یافتن واژه های هم وقوع در پیکره</a:t>
            </a:r>
          </a:p>
          <a:p>
            <a:pPr marL="640080" lvl="1" indent="-237744" eaLnBrk="1" fontAlgn="auto" hangingPunct="1">
              <a:spcAft>
                <a:spcPts val="0"/>
              </a:spcAft>
              <a:buFont typeface="Verdana"/>
              <a:buChar char="◦"/>
              <a:defRPr/>
            </a:pPr>
            <a:r>
              <a:rPr lang="fa-IR" dirty="0" smtClean="0"/>
              <a:t>استخراج روابط بی نام با دقت 76%</a:t>
            </a:r>
          </a:p>
          <a:p>
            <a:pPr marL="640080" lvl="1" indent="-237744" eaLnBrk="1" fontAlgn="auto" hangingPunct="1">
              <a:spcAft>
                <a:spcPts val="0"/>
              </a:spcAft>
              <a:buFont typeface="Verdana"/>
              <a:buChar char="◦"/>
              <a:defRPr/>
            </a:pPr>
            <a:endParaRPr lang="en-US" dirty="0" smtClean="0"/>
          </a:p>
        </p:txBody>
      </p:sp>
      <p:sp>
        <p:nvSpPr>
          <p:cNvPr id="37893" name="Date Placeholder 4"/>
          <p:cNvSpPr>
            <a:spLocks noGrp="1"/>
          </p:cNvSpPr>
          <p:nvPr>
            <p:ph type="dt" sz="quarter" idx="10"/>
          </p:nvPr>
        </p:nvSpPr>
        <p:spPr/>
        <p:txBody>
          <a:bodyPr/>
          <a:lstStyle/>
          <a:p>
            <a:pPr>
              <a:defRPr/>
            </a:pPr>
            <a:fld id="{9C663028-8EE4-495B-8D1F-918C26E9A1DA}"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37892" name="Slide Number Placeholder 3"/>
          <p:cNvSpPr>
            <a:spLocks noGrp="1"/>
          </p:cNvSpPr>
          <p:nvPr>
            <p:ph type="sldNum" sz="quarter" idx="12"/>
          </p:nvPr>
        </p:nvSpPr>
        <p:spPr/>
        <p:txBody>
          <a:bodyPr/>
          <a:lstStyle/>
          <a:p>
            <a:pPr>
              <a:defRPr/>
            </a:pPr>
            <a:fld id="{48948E38-C81D-41DD-A9A0-CEC5DDCEBC48}" type="slidenum">
              <a:rPr lang="en-US">
                <a:cs typeface="Arial" pitchFamily="34" charset="0"/>
              </a:rPr>
              <a:pPr>
                <a:defRPr/>
              </a:pPr>
              <a:t>31</a:t>
            </a:fld>
            <a:endParaRPr lang="en-US">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الگوهای هیرست</a:t>
            </a:r>
            <a:endParaRPr lang="en-US" dirty="0"/>
          </a:p>
        </p:txBody>
      </p:sp>
      <p:sp>
        <p:nvSpPr>
          <p:cNvPr id="4" name="Slide Number Placeholder 3"/>
          <p:cNvSpPr>
            <a:spLocks noGrp="1"/>
          </p:cNvSpPr>
          <p:nvPr>
            <p:ph type="sldNum" sz="quarter" idx="12"/>
          </p:nvPr>
        </p:nvSpPr>
        <p:spPr/>
        <p:txBody>
          <a:bodyPr/>
          <a:lstStyle/>
          <a:p>
            <a:pPr>
              <a:defRPr/>
            </a:pPr>
            <a:fld id="{A3A55BA0-8B2B-44DA-92AD-35BF1E1C4E03}" type="slidenum">
              <a:rPr lang="en-US" smtClean="0"/>
              <a:pPr>
                <a:defRPr/>
              </a:pPr>
              <a:t>32</a:t>
            </a:fld>
            <a:endParaRPr lang="en-US" dirty="0"/>
          </a:p>
        </p:txBody>
      </p:sp>
      <p:graphicFrame>
        <p:nvGraphicFramePr>
          <p:cNvPr id="5" name="Content Placeholder 4"/>
          <p:cNvGraphicFramePr>
            <a:graphicFrameLocks/>
          </p:cNvGraphicFramePr>
          <p:nvPr/>
        </p:nvGraphicFramePr>
        <p:xfrm>
          <a:off x="1219200" y="1785938"/>
          <a:ext cx="7710548" cy="4113116"/>
        </p:xfrm>
        <a:graphic>
          <a:graphicData uri="http://schemas.openxmlformats.org/drawingml/2006/table">
            <a:tbl>
              <a:tblPr>
                <a:tableStyleId>{BC89EF96-8CEA-46FF-86C4-4CE0E7609802}</a:tableStyleId>
              </a:tblPr>
              <a:tblGrid>
                <a:gridCol w="4731630"/>
                <a:gridCol w="2978918"/>
              </a:tblGrid>
              <a:tr h="365940">
                <a:tc>
                  <a:txBody>
                    <a:bodyPr/>
                    <a:lstStyle/>
                    <a:p>
                      <a:pPr marL="0" marR="0" indent="0" algn="ctr" rtl="1">
                        <a:lnSpc>
                          <a:spcPct val="150000"/>
                        </a:lnSpc>
                        <a:spcBef>
                          <a:spcPts val="0"/>
                        </a:spcBef>
                        <a:spcAft>
                          <a:spcPts val="0"/>
                        </a:spcAft>
                      </a:pPr>
                      <a:r>
                        <a:rPr lang="ar-SA" sz="2800" b="1" dirty="0">
                          <a:cs typeface="B Nazanin" pitchFamily="2" charset="-78"/>
                        </a:rPr>
                        <a:t>روابط استخراج شده از جمله هدف</a:t>
                      </a:r>
                      <a:endParaRPr lang="en-US" sz="2800" b="1" dirty="0">
                        <a:latin typeface="Times New Roman"/>
                        <a:ea typeface="Calibri"/>
                        <a:cs typeface="B Nazanin" pitchFamily="2" charset="-78"/>
                      </a:endParaRPr>
                    </a:p>
                  </a:txBody>
                  <a:tcPr marL="68580" marR="68580" marT="0" marB="0"/>
                </a:tc>
                <a:tc>
                  <a:txBody>
                    <a:bodyPr/>
                    <a:lstStyle/>
                    <a:p>
                      <a:pPr marL="0" marR="0" indent="0" algn="ctr" rtl="1">
                        <a:lnSpc>
                          <a:spcPct val="150000"/>
                        </a:lnSpc>
                        <a:spcBef>
                          <a:spcPts val="0"/>
                        </a:spcBef>
                        <a:spcAft>
                          <a:spcPts val="0"/>
                        </a:spcAft>
                      </a:pPr>
                      <a:r>
                        <a:rPr lang="ar-SA" sz="2800" b="1" dirty="0">
                          <a:cs typeface="B Nazanin" pitchFamily="2" charset="-78"/>
                        </a:rPr>
                        <a:t>جمله هدف</a:t>
                      </a:r>
                      <a:endParaRPr lang="en-US" sz="2800" b="1" dirty="0">
                        <a:latin typeface="Times New Roman"/>
                        <a:ea typeface="Calibri"/>
                        <a:cs typeface="B Nazanin" pitchFamily="2" charset="-78"/>
                      </a:endParaRPr>
                    </a:p>
                  </a:txBody>
                  <a:tcPr marL="68580" marR="68580" marT="0" marB="0"/>
                </a:tc>
              </a:tr>
              <a:tr h="572861">
                <a:tc>
                  <a:txBody>
                    <a:bodyPr/>
                    <a:lstStyle/>
                    <a:p>
                      <a:pPr marL="0" marR="0" indent="0" algn="ctr" rtl="1">
                        <a:lnSpc>
                          <a:spcPct val="115000"/>
                        </a:lnSpc>
                        <a:spcBef>
                          <a:spcPts val="0"/>
                        </a:spcBef>
                        <a:spcAft>
                          <a:spcPts val="0"/>
                        </a:spcAft>
                      </a:pPr>
                      <a:r>
                        <a:rPr lang="ar-SA" sz="2800">
                          <a:cs typeface="B Nazanin" pitchFamily="2" charset="-78"/>
                        </a:rPr>
                        <a:t>شیر، ماست، پنیر و سایر لبنیات</a:t>
                      </a:r>
                      <a:endParaRPr lang="en-US" sz="2800">
                        <a:latin typeface="Times New Roman"/>
                        <a:ea typeface="Calibri"/>
                        <a:cs typeface="B Nazanin" pitchFamily="2" charset="-78"/>
                      </a:endParaRPr>
                    </a:p>
                  </a:txBody>
                  <a:tcPr marL="68580" marR="68580" marT="0" marB="0" anchor="ctr"/>
                </a:tc>
                <a:tc>
                  <a:txBody>
                    <a:bodyPr/>
                    <a:lstStyle/>
                    <a:p>
                      <a:pPr marL="0" marR="0" indent="0" algn="ctr" rtl="1">
                        <a:lnSpc>
                          <a:spcPct val="115000"/>
                        </a:lnSpc>
                        <a:spcBef>
                          <a:spcPts val="0"/>
                        </a:spcBef>
                        <a:spcAft>
                          <a:spcPts val="0"/>
                        </a:spcAft>
                      </a:pPr>
                      <a:r>
                        <a:rPr lang="en-US" sz="2800" dirty="0">
                          <a:cs typeface="B Nazanin" pitchFamily="2" charset="-78"/>
                        </a:rPr>
                        <a:t>NP-part </a:t>
                      </a:r>
                      <a:r>
                        <a:rPr lang="ar-SA" sz="2800" dirty="0">
                          <a:cs typeface="B Nazanin" pitchFamily="2" charset="-78"/>
                        </a:rPr>
                        <a:t>و سایر </a:t>
                      </a:r>
                      <a:r>
                        <a:rPr lang="en-US" sz="2800" dirty="0">
                          <a:cs typeface="B Nazanin" pitchFamily="2" charset="-78"/>
                        </a:rPr>
                        <a:t>X</a:t>
                      </a:r>
                      <a:endParaRPr lang="en-US" sz="2800" dirty="0">
                        <a:latin typeface="Times New Roman"/>
                        <a:ea typeface="Calibri"/>
                        <a:cs typeface="B Nazanin" pitchFamily="2" charset="-78"/>
                      </a:endParaRPr>
                    </a:p>
                  </a:txBody>
                  <a:tcPr marL="68580" marR="68580" marT="0" marB="0" anchor="ctr"/>
                </a:tc>
              </a:tr>
              <a:tr h="572861">
                <a:tc>
                  <a:txBody>
                    <a:bodyPr/>
                    <a:lstStyle/>
                    <a:p>
                      <a:pPr marL="0" marR="0" indent="0" algn="ctr" rtl="1">
                        <a:lnSpc>
                          <a:spcPct val="115000"/>
                        </a:lnSpc>
                        <a:spcBef>
                          <a:spcPts val="0"/>
                        </a:spcBef>
                        <a:spcAft>
                          <a:spcPts val="0"/>
                        </a:spcAft>
                      </a:pPr>
                      <a:r>
                        <a:rPr lang="ar-SA" sz="2800">
                          <a:cs typeface="B Nazanin" pitchFamily="2" charset="-78"/>
                        </a:rPr>
                        <a:t>کلم، کدو، گوجه فرنگی و دیگر سبزیجات</a:t>
                      </a:r>
                      <a:endParaRPr lang="en-US" sz="2800">
                        <a:latin typeface="Times New Roman"/>
                        <a:ea typeface="Calibri"/>
                        <a:cs typeface="B Nazanin" pitchFamily="2" charset="-78"/>
                      </a:endParaRPr>
                    </a:p>
                  </a:txBody>
                  <a:tcPr marL="68580" marR="68580" marT="0" marB="0" anchor="ctr"/>
                </a:tc>
                <a:tc>
                  <a:txBody>
                    <a:bodyPr/>
                    <a:lstStyle/>
                    <a:p>
                      <a:pPr marL="0" marR="0" indent="0" algn="ctr" rtl="1">
                        <a:lnSpc>
                          <a:spcPct val="115000"/>
                        </a:lnSpc>
                        <a:spcBef>
                          <a:spcPts val="0"/>
                        </a:spcBef>
                        <a:spcAft>
                          <a:spcPts val="0"/>
                        </a:spcAft>
                      </a:pPr>
                      <a:r>
                        <a:rPr lang="en-US" sz="2800" dirty="0">
                          <a:cs typeface="B Nazanin" pitchFamily="2" charset="-78"/>
                        </a:rPr>
                        <a:t>NP-part </a:t>
                      </a:r>
                      <a:r>
                        <a:rPr lang="ar-SA" sz="2800" dirty="0">
                          <a:cs typeface="B Nazanin" pitchFamily="2" charset="-78"/>
                        </a:rPr>
                        <a:t>و دیگر </a:t>
                      </a:r>
                      <a:r>
                        <a:rPr lang="en-US" sz="2800" dirty="0">
                          <a:cs typeface="B Nazanin" pitchFamily="2" charset="-78"/>
                        </a:rPr>
                        <a:t>X</a:t>
                      </a:r>
                      <a:endParaRPr lang="en-US" sz="2800" dirty="0">
                        <a:latin typeface="Times New Roman"/>
                        <a:ea typeface="Calibri"/>
                        <a:cs typeface="B Nazanin" pitchFamily="2" charset="-78"/>
                      </a:endParaRPr>
                    </a:p>
                  </a:txBody>
                  <a:tcPr marL="68580" marR="68580" marT="0" marB="0" anchor="ctr"/>
                </a:tc>
              </a:tr>
              <a:tr h="575431">
                <a:tc>
                  <a:txBody>
                    <a:bodyPr/>
                    <a:lstStyle/>
                    <a:p>
                      <a:pPr marL="0" marR="0" indent="0" algn="ctr" rtl="1">
                        <a:lnSpc>
                          <a:spcPct val="115000"/>
                        </a:lnSpc>
                        <a:spcBef>
                          <a:spcPts val="0"/>
                        </a:spcBef>
                        <a:spcAft>
                          <a:spcPts val="0"/>
                        </a:spcAft>
                      </a:pPr>
                      <a:r>
                        <a:rPr lang="ar-SA" sz="2800">
                          <a:cs typeface="B Nazanin" pitchFamily="2" charset="-78"/>
                        </a:rPr>
                        <a:t>نویسندگانی چون کامو، سارتر و زولا</a:t>
                      </a:r>
                      <a:endParaRPr lang="en-US" sz="2800">
                        <a:latin typeface="Times New Roman"/>
                        <a:ea typeface="Calibri"/>
                        <a:cs typeface="B Nazanin" pitchFamily="2" charset="-78"/>
                      </a:endParaRPr>
                    </a:p>
                  </a:txBody>
                  <a:tcPr marL="68580" marR="68580" marT="0" marB="0" anchor="ctr"/>
                </a:tc>
                <a:tc>
                  <a:txBody>
                    <a:bodyPr/>
                    <a:lstStyle/>
                    <a:p>
                      <a:pPr marL="0" marR="0" indent="0" algn="ctr" rtl="1">
                        <a:lnSpc>
                          <a:spcPct val="115000"/>
                        </a:lnSpc>
                        <a:spcBef>
                          <a:spcPts val="0"/>
                        </a:spcBef>
                        <a:spcAft>
                          <a:spcPts val="0"/>
                        </a:spcAft>
                      </a:pPr>
                      <a:r>
                        <a:rPr lang="en-US" sz="2800" dirty="0">
                          <a:cs typeface="B Nazanin" pitchFamily="2" charset="-78"/>
                        </a:rPr>
                        <a:t>X </a:t>
                      </a:r>
                      <a:r>
                        <a:rPr lang="ar-SA" sz="2800" dirty="0">
                          <a:cs typeface="B Nazanin" pitchFamily="2" charset="-78"/>
                        </a:rPr>
                        <a:t>چون </a:t>
                      </a:r>
                      <a:r>
                        <a:rPr lang="en-US" sz="2800" dirty="0">
                          <a:cs typeface="B Nazanin" pitchFamily="2" charset="-78"/>
                        </a:rPr>
                        <a:t>NP-part</a:t>
                      </a:r>
                      <a:endParaRPr lang="en-US" sz="2800" dirty="0">
                        <a:latin typeface="Times New Roman"/>
                        <a:ea typeface="Calibri"/>
                        <a:cs typeface="B Nazanin" pitchFamily="2" charset="-78"/>
                      </a:endParaRPr>
                    </a:p>
                  </a:txBody>
                  <a:tcPr marL="68580" marR="68580" marT="0" marB="0" anchor="ctr"/>
                </a:tc>
              </a:tr>
              <a:tr h="770427">
                <a:tc>
                  <a:txBody>
                    <a:bodyPr/>
                    <a:lstStyle/>
                    <a:p>
                      <a:pPr marL="0" marR="0" indent="0" algn="ctr" rtl="1">
                        <a:lnSpc>
                          <a:spcPct val="115000"/>
                        </a:lnSpc>
                        <a:spcBef>
                          <a:spcPts val="0"/>
                        </a:spcBef>
                        <a:spcAft>
                          <a:spcPts val="0"/>
                        </a:spcAft>
                      </a:pPr>
                      <a:r>
                        <a:rPr lang="ar-SA" sz="2800" dirty="0">
                          <a:cs typeface="B Nazanin" pitchFamily="2" charset="-78"/>
                        </a:rPr>
                        <a:t>حیوانات از جمله شیر، خرس، بز و گاو</a:t>
                      </a:r>
                      <a:endParaRPr lang="en-US" sz="2800" dirty="0">
                        <a:latin typeface="Times New Roman"/>
                        <a:ea typeface="Calibri"/>
                        <a:cs typeface="B Nazanin" pitchFamily="2" charset="-78"/>
                      </a:endParaRPr>
                    </a:p>
                  </a:txBody>
                  <a:tcPr marL="68580" marR="68580" marT="0" marB="0" anchor="ctr"/>
                </a:tc>
                <a:tc>
                  <a:txBody>
                    <a:bodyPr/>
                    <a:lstStyle/>
                    <a:p>
                      <a:pPr marL="0" marR="0" indent="0" algn="ctr" rtl="1">
                        <a:lnSpc>
                          <a:spcPct val="115000"/>
                        </a:lnSpc>
                        <a:spcBef>
                          <a:spcPts val="0"/>
                        </a:spcBef>
                        <a:spcAft>
                          <a:spcPts val="0"/>
                        </a:spcAft>
                      </a:pPr>
                      <a:r>
                        <a:rPr lang="en-US" sz="2800" dirty="0">
                          <a:cs typeface="B Nazanin" pitchFamily="2" charset="-78"/>
                        </a:rPr>
                        <a:t>X </a:t>
                      </a:r>
                      <a:r>
                        <a:rPr lang="ar-SA" sz="2800" dirty="0">
                          <a:cs typeface="B Nazanin" pitchFamily="2" charset="-78"/>
                        </a:rPr>
                        <a:t>از جمله </a:t>
                      </a:r>
                      <a:r>
                        <a:rPr lang="en-US" sz="2800" dirty="0">
                          <a:cs typeface="B Nazanin" pitchFamily="2" charset="-78"/>
                        </a:rPr>
                        <a:t>NP-part</a:t>
                      </a:r>
                      <a:endParaRPr lang="en-US" sz="2800" dirty="0">
                        <a:latin typeface="Times New Roman"/>
                        <a:ea typeface="Calibri"/>
                        <a:cs typeface="B Nazanin" pitchFamily="2" charset="-78"/>
                      </a:endParaRPr>
                    </a:p>
                  </a:txBody>
                  <a:tcPr marL="68580" marR="68580" marT="0" marB="0" anchor="ctr"/>
                </a:tc>
              </a:tr>
              <a:tr h="770427">
                <a:tc>
                  <a:txBody>
                    <a:bodyPr/>
                    <a:lstStyle/>
                    <a:p>
                      <a:pPr marL="0" marR="0" indent="0" algn="ctr" rtl="1">
                        <a:lnSpc>
                          <a:spcPct val="115000"/>
                        </a:lnSpc>
                        <a:spcBef>
                          <a:spcPts val="0"/>
                        </a:spcBef>
                        <a:spcAft>
                          <a:spcPts val="0"/>
                        </a:spcAft>
                      </a:pPr>
                      <a:r>
                        <a:rPr kumimoji="0" lang="fa-IR" sz="2800" kern="1200" dirty="0" smtClean="0">
                          <a:cs typeface="B Nazanin" pitchFamily="2" charset="-78"/>
                        </a:rPr>
                        <a:t>روزنامه هایی همچون همشهری، ایران و اطلاعات</a:t>
                      </a:r>
                      <a:endParaRPr kumimoji="0" lang="en-US" sz="2800" kern="1200" dirty="0">
                        <a:solidFill>
                          <a:schemeClr val="tx1"/>
                        </a:solidFill>
                        <a:latin typeface="Times New Roman"/>
                        <a:ea typeface="Batang"/>
                        <a:cs typeface="B Nazanin" pitchFamily="2" charset="-78"/>
                      </a:endParaRPr>
                    </a:p>
                  </a:txBody>
                  <a:tcPr marL="68580" marR="68580" marT="0" marB="0" anchor="ctr"/>
                </a:tc>
                <a:tc>
                  <a:txBody>
                    <a:bodyPr/>
                    <a:lstStyle/>
                    <a:p>
                      <a:pPr marL="0" marR="0" indent="0" algn="ctr" rtl="1">
                        <a:lnSpc>
                          <a:spcPct val="115000"/>
                        </a:lnSpc>
                        <a:spcBef>
                          <a:spcPts val="0"/>
                        </a:spcBef>
                        <a:spcAft>
                          <a:spcPts val="0"/>
                        </a:spcAft>
                      </a:pPr>
                      <a:r>
                        <a:rPr kumimoji="0" lang="en-US" sz="2800" kern="1200" dirty="0" smtClean="0">
                          <a:cs typeface="B Nazanin" pitchFamily="2" charset="-78"/>
                        </a:rPr>
                        <a:t>X </a:t>
                      </a:r>
                      <a:r>
                        <a:rPr kumimoji="0" lang="fa-IR" sz="2800" kern="1200" dirty="0" smtClean="0">
                          <a:cs typeface="B Nazanin" pitchFamily="2" charset="-78"/>
                        </a:rPr>
                        <a:t>همچون </a:t>
                      </a:r>
                      <a:r>
                        <a:rPr kumimoji="0" lang="en-US" sz="2800" kern="1200" dirty="0" smtClean="0">
                          <a:cs typeface="B Nazanin" pitchFamily="2" charset="-78"/>
                        </a:rPr>
                        <a:t>NP-part</a:t>
                      </a:r>
                      <a:endParaRPr kumimoji="0" lang="en-US" sz="2800" kern="1200" dirty="0">
                        <a:solidFill>
                          <a:schemeClr val="tx1"/>
                        </a:solidFill>
                        <a:latin typeface="Times New Roman"/>
                        <a:ea typeface="Batang"/>
                        <a:cs typeface="B Nazanin"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برخی الگوهای دیگر</a:t>
            </a:r>
            <a:endParaRPr lang="en-US" dirty="0"/>
          </a:p>
        </p:txBody>
      </p:sp>
      <p:sp>
        <p:nvSpPr>
          <p:cNvPr id="4" name="Slide Number Placeholder 3"/>
          <p:cNvSpPr>
            <a:spLocks noGrp="1"/>
          </p:cNvSpPr>
          <p:nvPr>
            <p:ph type="sldNum" sz="quarter" idx="12"/>
          </p:nvPr>
        </p:nvSpPr>
        <p:spPr/>
        <p:txBody>
          <a:bodyPr/>
          <a:lstStyle/>
          <a:p>
            <a:pPr>
              <a:defRPr/>
            </a:pPr>
            <a:fld id="{44DAD174-8DB7-4F54-BD72-76EFB08B01CD}" type="slidenum">
              <a:rPr lang="en-US" smtClean="0"/>
              <a:pPr>
                <a:defRPr/>
              </a:pPr>
              <a:t>33</a:t>
            </a:fld>
            <a:endParaRPr lang="en-US" dirty="0"/>
          </a:p>
        </p:txBody>
      </p:sp>
      <p:graphicFrame>
        <p:nvGraphicFramePr>
          <p:cNvPr id="5" name="Content Placeholder 4"/>
          <p:cNvGraphicFramePr>
            <a:graphicFrameLocks/>
          </p:cNvGraphicFramePr>
          <p:nvPr/>
        </p:nvGraphicFramePr>
        <p:xfrm>
          <a:off x="1447799" y="2166938"/>
          <a:ext cx="7481949" cy="3262007"/>
        </p:xfrm>
        <a:graphic>
          <a:graphicData uri="http://schemas.openxmlformats.org/drawingml/2006/table">
            <a:tbl>
              <a:tblPr>
                <a:tableStyleId>{BC89EF96-8CEA-46FF-86C4-4CE0E7609802}</a:tableStyleId>
              </a:tblPr>
              <a:tblGrid>
                <a:gridCol w="4853011"/>
                <a:gridCol w="2628938"/>
              </a:tblGrid>
              <a:tr h="572861">
                <a:tc>
                  <a:txBody>
                    <a:bodyPr/>
                    <a:lstStyle/>
                    <a:p>
                      <a:pPr marL="102870" marR="0" algn="r" rtl="1">
                        <a:lnSpc>
                          <a:spcPct val="115000"/>
                        </a:lnSpc>
                        <a:spcBef>
                          <a:spcPts val="0"/>
                        </a:spcBef>
                        <a:spcAft>
                          <a:spcPts val="0"/>
                        </a:spcAft>
                      </a:pPr>
                      <a:r>
                        <a:rPr lang="en-US" sz="2400" dirty="0">
                          <a:cs typeface="B Nazanin" pitchFamily="2" charset="-78"/>
                        </a:rPr>
                        <a:t>TW X  </a:t>
                      </a:r>
                      <a:r>
                        <a:rPr lang="fa-IR" sz="2400" dirty="0">
                          <a:cs typeface="B Nazanin" pitchFamily="2" charset="-78"/>
                        </a:rPr>
                        <a:t>به شمار ميآيد</a:t>
                      </a:r>
                      <a:endParaRPr lang="en-US" sz="2400" dirty="0">
                        <a:solidFill>
                          <a:schemeClr val="tx1"/>
                        </a:solidFill>
                        <a:latin typeface="Calibri"/>
                        <a:ea typeface="Calibri"/>
                        <a:cs typeface="B Nazanin" pitchFamily="2" charset="-78"/>
                      </a:endParaRPr>
                    </a:p>
                  </a:txBody>
                  <a:tcPr marL="68580" marR="68580" marT="0" marB="0" anchor="ctr"/>
                </a:tc>
                <a:tc>
                  <a:txBody>
                    <a:bodyPr/>
                    <a:lstStyle/>
                    <a:p>
                      <a:pPr marL="0" marR="0" indent="0" algn="r" rtl="1">
                        <a:lnSpc>
                          <a:spcPct val="115000"/>
                        </a:lnSpc>
                        <a:spcBef>
                          <a:spcPts val="0"/>
                        </a:spcBef>
                        <a:spcAft>
                          <a:spcPts val="0"/>
                        </a:spcAft>
                      </a:pPr>
                      <a:r>
                        <a:rPr kumimoji="0" lang="en-US" sz="2400" kern="1200" dirty="0" smtClean="0">
                          <a:cs typeface="B Nazanin" pitchFamily="2" charset="-78"/>
                        </a:rPr>
                        <a:t>X  </a:t>
                      </a:r>
                      <a:r>
                        <a:rPr kumimoji="0" lang="fa-IR" sz="2400" kern="1200" dirty="0" smtClean="0">
                          <a:cs typeface="B Nazanin" pitchFamily="2" charset="-78"/>
                        </a:rPr>
                        <a:t>به </a:t>
                      </a:r>
                      <a:r>
                        <a:rPr kumimoji="0" lang="en-US" sz="2400" kern="1200" dirty="0" smtClean="0">
                          <a:cs typeface="B Nazanin" pitchFamily="2" charset="-78"/>
                        </a:rPr>
                        <a:t>TW  </a:t>
                      </a:r>
                      <a:r>
                        <a:rPr kumimoji="0" lang="fa-IR" sz="2400" kern="1200" dirty="0" smtClean="0">
                          <a:cs typeface="B Nazanin" pitchFamily="2" charset="-78"/>
                        </a:rPr>
                        <a:t>ميگويند</a:t>
                      </a:r>
                      <a:endParaRPr lang="en-US" sz="2400" dirty="0">
                        <a:solidFill>
                          <a:schemeClr val="tx1"/>
                        </a:solidFill>
                        <a:latin typeface="Times New Roman"/>
                        <a:ea typeface="Calibri"/>
                        <a:cs typeface="B Nazanin" pitchFamily="2" charset="-78"/>
                      </a:endParaRPr>
                    </a:p>
                  </a:txBody>
                  <a:tcPr marL="68580" marR="68580" marT="0" marB="0" anchor="ctr"/>
                </a:tc>
              </a:tr>
              <a:tr h="572861">
                <a:tc>
                  <a:txBody>
                    <a:bodyPr/>
                    <a:lstStyle/>
                    <a:p>
                      <a:pPr marL="102870" marR="0" algn="r" rtl="1">
                        <a:lnSpc>
                          <a:spcPct val="115000"/>
                        </a:lnSpc>
                        <a:spcBef>
                          <a:spcPts val="0"/>
                        </a:spcBef>
                        <a:spcAft>
                          <a:spcPts val="0"/>
                        </a:spcAft>
                      </a:pPr>
                      <a:r>
                        <a:rPr lang="en-US" sz="2400" dirty="0">
                          <a:cs typeface="B Nazanin" pitchFamily="2" charset="-78"/>
                        </a:rPr>
                        <a:t>X TW  </a:t>
                      </a:r>
                      <a:r>
                        <a:rPr lang="fa-IR" sz="2400" dirty="0">
                          <a:cs typeface="B Nazanin" pitchFamily="2" charset="-78"/>
                        </a:rPr>
                        <a:t>است</a:t>
                      </a:r>
                      <a:endParaRPr lang="en-US" sz="2400" dirty="0">
                        <a:solidFill>
                          <a:schemeClr val="tx1"/>
                        </a:solidFill>
                        <a:latin typeface="Calibri"/>
                        <a:ea typeface="Calibri"/>
                        <a:cs typeface="B Nazanin" pitchFamily="2" charset="-78"/>
                      </a:endParaRPr>
                    </a:p>
                  </a:txBody>
                  <a:tcPr marL="68580" marR="68580" marT="0" marB="0" anchor="ctr"/>
                </a:tc>
                <a:tc>
                  <a:txBody>
                    <a:bodyPr/>
                    <a:lstStyle/>
                    <a:p>
                      <a:pPr marL="102870" marR="0" algn="r" rtl="1">
                        <a:lnSpc>
                          <a:spcPct val="115000"/>
                        </a:lnSpc>
                        <a:spcBef>
                          <a:spcPts val="0"/>
                        </a:spcBef>
                        <a:spcAft>
                          <a:spcPts val="0"/>
                        </a:spcAft>
                      </a:pPr>
                      <a:r>
                        <a:rPr lang="en-US" sz="2400" dirty="0">
                          <a:cs typeface="B Nazanin" pitchFamily="2" charset="-78"/>
                        </a:rPr>
                        <a:t>TW </a:t>
                      </a:r>
                      <a:r>
                        <a:rPr lang="fa-IR" sz="2400" dirty="0">
                          <a:cs typeface="B Nazanin" pitchFamily="2" charset="-78"/>
                        </a:rPr>
                        <a:t>یکی از </a:t>
                      </a:r>
                      <a:r>
                        <a:rPr lang="en-US" sz="2400" dirty="0">
                          <a:cs typeface="B Nazanin" pitchFamily="2" charset="-78"/>
                        </a:rPr>
                        <a:t>X  </a:t>
                      </a:r>
                      <a:r>
                        <a:rPr lang="fa-IR" sz="2400" dirty="0">
                          <a:cs typeface="B Nazanin" pitchFamily="2" charset="-78"/>
                        </a:rPr>
                        <a:t>است</a:t>
                      </a:r>
                      <a:endParaRPr lang="en-US" sz="2400" dirty="0">
                        <a:solidFill>
                          <a:schemeClr val="tx1"/>
                        </a:solidFill>
                        <a:latin typeface="Calibri"/>
                        <a:ea typeface="Calibri"/>
                        <a:cs typeface="B Nazanin" pitchFamily="2" charset="-78"/>
                      </a:endParaRPr>
                    </a:p>
                  </a:txBody>
                  <a:tcPr marL="68580" marR="68580" marT="0" marB="0" anchor="ctr"/>
                </a:tc>
              </a:tr>
              <a:tr h="575431">
                <a:tc>
                  <a:txBody>
                    <a:bodyPr/>
                    <a:lstStyle/>
                    <a:p>
                      <a:pPr marL="45720" marR="0" algn="r" rtl="1">
                        <a:lnSpc>
                          <a:spcPct val="115000"/>
                        </a:lnSpc>
                        <a:spcBef>
                          <a:spcPts val="0"/>
                        </a:spcBef>
                        <a:spcAft>
                          <a:spcPts val="0"/>
                        </a:spcAft>
                      </a:pPr>
                      <a:r>
                        <a:rPr kumimoji="0" lang="en-US" sz="2400" kern="1200" dirty="0">
                          <a:cs typeface="B Nazanin" pitchFamily="2" charset="-78"/>
                        </a:rPr>
                        <a:t>TW</a:t>
                      </a:r>
                      <a:r>
                        <a:rPr kumimoji="0" lang="fa-IR" sz="2400" kern="1200" dirty="0">
                          <a:cs typeface="B Nazanin" pitchFamily="2" charset="-78"/>
                        </a:rPr>
                        <a:t> شامل </a:t>
                      </a:r>
                      <a:r>
                        <a:rPr kumimoji="0" lang="en-US" sz="2400" kern="1200" dirty="0">
                          <a:cs typeface="B Nazanin" pitchFamily="2" charset="-78"/>
                        </a:rPr>
                        <a:t>X</a:t>
                      </a:r>
                      <a:r>
                        <a:rPr kumimoji="0" lang="fa-IR" sz="2400" kern="1200" dirty="0">
                          <a:cs typeface="B Nazanin" pitchFamily="2" charset="-78"/>
                        </a:rPr>
                        <a:t> است</a:t>
                      </a:r>
                      <a:endParaRPr kumimoji="0" lang="en-US" sz="2400" kern="1200" dirty="0">
                        <a:solidFill>
                          <a:schemeClr val="tx1"/>
                        </a:solidFill>
                        <a:latin typeface="Calibri"/>
                        <a:ea typeface="Calibri"/>
                        <a:cs typeface="B Nazanin" pitchFamily="2" charset="-78"/>
                      </a:endParaRPr>
                    </a:p>
                  </a:txBody>
                  <a:tcPr marL="68580" marR="68580" marT="0" marB="0" anchor="ctr"/>
                </a:tc>
                <a:tc>
                  <a:txBody>
                    <a:bodyPr/>
                    <a:lstStyle/>
                    <a:p>
                      <a:pPr marL="45720" marR="0" algn="r" rtl="1">
                        <a:lnSpc>
                          <a:spcPct val="115000"/>
                        </a:lnSpc>
                        <a:spcBef>
                          <a:spcPts val="0"/>
                        </a:spcBef>
                        <a:spcAft>
                          <a:spcPts val="0"/>
                        </a:spcAft>
                      </a:pPr>
                      <a:r>
                        <a:rPr kumimoji="0" lang="en-US" sz="2400" kern="1200" dirty="0">
                          <a:cs typeface="B Nazanin" pitchFamily="2" charset="-78"/>
                        </a:rPr>
                        <a:t>TW</a:t>
                      </a:r>
                      <a:r>
                        <a:rPr kumimoji="0" lang="fa-IR" sz="2400" kern="1200" dirty="0">
                          <a:cs typeface="B Nazanin" pitchFamily="2" charset="-78"/>
                        </a:rPr>
                        <a:t> به معنای </a:t>
                      </a:r>
                      <a:r>
                        <a:rPr kumimoji="0" lang="en-US" sz="2400" kern="1200" dirty="0">
                          <a:cs typeface="B Nazanin" pitchFamily="2" charset="-78"/>
                        </a:rPr>
                        <a:t>X</a:t>
                      </a:r>
                      <a:r>
                        <a:rPr kumimoji="0" lang="fa-IR" sz="2400" kern="1200" dirty="0">
                          <a:cs typeface="B Nazanin" pitchFamily="2" charset="-78"/>
                        </a:rPr>
                        <a:t> است</a:t>
                      </a:r>
                      <a:endParaRPr kumimoji="0" lang="en-US" sz="2400" kern="1200" dirty="0">
                        <a:solidFill>
                          <a:schemeClr val="tx1"/>
                        </a:solidFill>
                        <a:latin typeface="Calibri"/>
                        <a:ea typeface="Calibri"/>
                        <a:cs typeface="B Nazanin" pitchFamily="2" charset="-78"/>
                      </a:endParaRPr>
                    </a:p>
                  </a:txBody>
                  <a:tcPr marL="68580" marR="68580" marT="0" marB="0" anchor="ctr"/>
                </a:tc>
              </a:tr>
              <a:tr h="770427">
                <a:tc>
                  <a:txBody>
                    <a:bodyPr/>
                    <a:lstStyle/>
                    <a:p>
                      <a:pPr marL="0" marR="0" indent="0" algn="r" rtl="1">
                        <a:lnSpc>
                          <a:spcPct val="115000"/>
                        </a:lnSpc>
                        <a:spcBef>
                          <a:spcPts val="0"/>
                        </a:spcBef>
                        <a:spcAft>
                          <a:spcPts val="0"/>
                        </a:spcAft>
                      </a:pPr>
                      <a:r>
                        <a:rPr kumimoji="0" lang="en-US" sz="2400" kern="1200" dirty="0" smtClean="0">
                          <a:cs typeface="B Nazanin" pitchFamily="2" charset="-78"/>
                        </a:rPr>
                        <a:t>TW </a:t>
                      </a:r>
                      <a:r>
                        <a:rPr kumimoji="0" lang="fa-IR" sz="2400" kern="1200" dirty="0" smtClean="0">
                          <a:cs typeface="B Nazanin" pitchFamily="2" charset="-78"/>
                        </a:rPr>
                        <a:t>بخشی از </a:t>
                      </a:r>
                      <a:r>
                        <a:rPr kumimoji="0" lang="en-US" sz="2400" kern="1200" dirty="0" smtClean="0">
                          <a:cs typeface="B Nazanin" pitchFamily="2" charset="-78"/>
                        </a:rPr>
                        <a:t>X </a:t>
                      </a:r>
                      <a:r>
                        <a:rPr kumimoji="0" lang="fa-IR" sz="2400" kern="1200" dirty="0" smtClean="0">
                          <a:cs typeface="B Nazanin" pitchFamily="2" charset="-78"/>
                        </a:rPr>
                        <a:t>است</a:t>
                      </a:r>
                      <a:endParaRPr kumimoji="0" lang="en-US" sz="2400" kern="1200" dirty="0">
                        <a:solidFill>
                          <a:schemeClr val="tx1"/>
                        </a:solidFill>
                        <a:latin typeface="Calibri"/>
                        <a:ea typeface="Calibri"/>
                        <a:cs typeface="B Nazanin" pitchFamily="2" charset="-78"/>
                      </a:endParaRPr>
                    </a:p>
                  </a:txBody>
                  <a:tcPr marL="68580" marR="68580" marT="0" marB="0" anchor="ctr"/>
                </a:tc>
                <a:tc>
                  <a:txBody>
                    <a:bodyPr/>
                    <a:lstStyle/>
                    <a:p>
                      <a:pPr marL="0" marR="0" indent="0" algn="r" rtl="1">
                        <a:lnSpc>
                          <a:spcPct val="115000"/>
                        </a:lnSpc>
                        <a:spcBef>
                          <a:spcPts val="0"/>
                        </a:spcBef>
                        <a:spcAft>
                          <a:spcPts val="0"/>
                        </a:spcAft>
                      </a:pPr>
                      <a:r>
                        <a:rPr kumimoji="0" lang="en-US" sz="2400" kern="1200" dirty="0" smtClean="0">
                          <a:cs typeface="B Nazanin" pitchFamily="2" charset="-78"/>
                        </a:rPr>
                        <a:t>TW </a:t>
                      </a:r>
                      <a:r>
                        <a:rPr kumimoji="0" lang="fa-IR" sz="2400" kern="1200" dirty="0" smtClean="0">
                          <a:cs typeface="B Nazanin" pitchFamily="2" charset="-78"/>
                        </a:rPr>
                        <a:t>متشکل از </a:t>
                      </a:r>
                      <a:r>
                        <a:rPr kumimoji="0" lang="en-US" sz="2400" kern="1200" dirty="0" smtClean="0">
                          <a:cs typeface="B Nazanin" pitchFamily="2" charset="-78"/>
                        </a:rPr>
                        <a:t>X </a:t>
                      </a:r>
                      <a:r>
                        <a:rPr kumimoji="0" lang="fa-IR" sz="2400" kern="1200" dirty="0" smtClean="0">
                          <a:cs typeface="B Nazanin" pitchFamily="2" charset="-78"/>
                        </a:rPr>
                        <a:t>است</a:t>
                      </a:r>
                      <a:endParaRPr kumimoji="0" lang="en-US" sz="2400" kern="1200" dirty="0">
                        <a:solidFill>
                          <a:schemeClr val="tx1"/>
                        </a:solidFill>
                        <a:latin typeface="Calibri"/>
                        <a:ea typeface="Calibri"/>
                        <a:cs typeface="B Nazanin" pitchFamily="2" charset="-78"/>
                      </a:endParaRPr>
                    </a:p>
                  </a:txBody>
                  <a:tcPr marL="68580" marR="68580" marT="0" marB="0" anchor="ctr"/>
                </a:tc>
              </a:tr>
              <a:tr h="770427">
                <a:tc>
                  <a:txBody>
                    <a:bodyPr/>
                    <a:lstStyle/>
                    <a:p>
                      <a:pPr marL="0" marR="0" indent="0" algn="r" rtl="1">
                        <a:lnSpc>
                          <a:spcPct val="115000"/>
                        </a:lnSpc>
                        <a:spcBef>
                          <a:spcPts val="0"/>
                        </a:spcBef>
                        <a:spcAft>
                          <a:spcPts val="0"/>
                        </a:spcAft>
                      </a:pPr>
                      <a:r>
                        <a:rPr kumimoji="0" lang="en-US" sz="2400" kern="1200" dirty="0" smtClean="0">
                          <a:cs typeface="B Nazanin" pitchFamily="2" charset="-78"/>
                        </a:rPr>
                        <a:t>TW </a:t>
                      </a:r>
                      <a:r>
                        <a:rPr kumimoji="0" lang="fa-IR" sz="2400" kern="1200" dirty="0" smtClean="0">
                          <a:cs typeface="B Nazanin" pitchFamily="2" charset="-78"/>
                        </a:rPr>
                        <a:t>با </a:t>
                      </a:r>
                      <a:r>
                        <a:rPr kumimoji="0" lang="en-US" sz="2400" kern="1200" dirty="0" smtClean="0">
                          <a:cs typeface="B Nazanin" pitchFamily="2" charset="-78"/>
                        </a:rPr>
                        <a:t>X </a:t>
                      </a:r>
                      <a:r>
                        <a:rPr kumimoji="0" lang="fa-IR" sz="2400" kern="1200" dirty="0" smtClean="0">
                          <a:cs typeface="B Nazanin" pitchFamily="2" charset="-78"/>
                        </a:rPr>
                        <a:t>مترادف است</a:t>
                      </a:r>
                      <a:endParaRPr kumimoji="0" lang="en-US" sz="2400" kern="1200" dirty="0">
                        <a:solidFill>
                          <a:schemeClr val="tx1"/>
                        </a:solidFill>
                        <a:latin typeface="Calibri"/>
                        <a:ea typeface="Calibri"/>
                        <a:cs typeface="B Nazanin" pitchFamily="2" charset="-78"/>
                      </a:endParaRPr>
                    </a:p>
                  </a:txBody>
                  <a:tcPr marL="68580" marR="68580" marT="0" marB="0" anchor="ctr"/>
                </a:tc>
                <a:tc>
                  <a:txBody>
                    <a:bodyPr/>
                    <a:lstStyle/>
                    <a:p>
                      <a:pPr marL="0" marR="0" indent="0" algn="r" rtl="1">
                        <a:lnSpc>
                          <a:spcPct val="115000"/>
                        </a:lnSpc>
                        <a:spcBef>
                          <a:spcPts val="0"/>
                        </a:spcBef>
                        <a:spcAft>
                          <a:spcPts val="0"/>
                        </a:spcAft>
                      </a:pPr>
                      <a:r>
                        <a:rPr kumimoji="0" lang="en-US" sz="2400" kern="1200" dirty="0" smtClean="0">
                          <a:cs typeface="B Nazanin" pitchFamily="2" charset="-78"/>
                        </a:rPr>
                        <a:t>TW </a:t>
                      </a:r>
                      <a:r>
                        <a:rPr kumimoji="0" lang="fa-IR" sz="2400" kern="1200" dirty="0" smtClean="0">
                          <a:cs typeface="B Nazanin" pitchFamily="2" charset="-78"/>
                        </a:rPr>
                        <a:t>شاخه ای از </a:t>
                      </a:r>
                      <a:r>
                        <a:rPr kumimoji="0" lang="en-US" sz="2400" kern="1200" dirty="0" smtClean="0">
                          <a:cs typeface="B Nazanin" pitchFamily="2" charset="-78"/>
                        </a:rPr>
                        <a:t>X </a:t>
                      </a:r>
                      <a:r>
                        <a:rPr kumimoji="0" lang="fa-IR" sz="2400" kern="1200" dirty="0" smtClean="0">
                          <a:cs typeface="B Nazanin" pitchFamily="2" charset="-78"/>
                        </a:rPr>
                        <a:t>است</a:t>
                      </a:r>
                      <a:endParaRPr kumimoji="0" lang="en-US" sz="2400" kern="1200" dirty="0">
                        <a:solidFill>
                          <a:schemeClr val="tx1"/>
                        </a:solidFill>
                        <a:latin typeface="Calibri"/>
                        <a:ea typeface="Calibri"/>
                        <a:cs typeface="B Nazanin"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مثال روش مبتنی بر الگو (مدل اول)</a:t>
            </a:r>
            <a:endParaRPr lang="en-US" dirty="0"/>
          </a:p>
        </p:txBody>
      </p:sp>
      <p:sp>
        <p:nvSpPr>
          <p:cNvPr id="4" name="Slide Number Placeholder 3"/>
          <p:cNvSpPr>
            <a:spLocks noGrp="1"/>
          </p:cNvSpPr>
          <p:nvPr>
            <p:ph type="sldNum" sz="quarter" idx="12"/>
          </p:nvPr>
        </p:nvSpPr>
        <p:spPr/>
        <p:txBody>
          <a:bodyPr/>
          <a:lstStyle/>
          <a:p>
            <a:pPr>
              <a:defRPr/>
            </a:pPr>
            <a:fld id="{FE048D8A-02CD-4BA1-841C-8BE72F0C4B2B}" type="slidenum">
              <a:rPr lang="en-US" smtClean="0"/>
              <a:pPr>
                <a:defRPr/>
              </a:pPr>
              <a:t>34</a:t>
            </a:fld>
            <a:endParaRPr lang="en-US" dirty="0"/>
          </a:p>
        </p:txBody>
      </p:sp>
      <p:graphicFrame>
        <p:nvGraphicFramePr>
          <p:cNvPr id="2050" name="Object 2"/>
          <p:cNvGraphicFramePr>
            <a:graphicFrameLocks noChangeAspect="1"/>
          </p:cNvGraphicFramePr>
          <p:nvPr>
            <p:ph idx="1"/>
          </p:nvPr>
        </p:nvGraphicFramePr>
        <p:xfrm>
          <a:off x="214313" y="2928938"/>
          <a:ext cx="8564562" cy="3452812"/>
        </p:xfrm>
        <a:graphic>
          <a:graphicData uri="http://schemas.openxmlformats.org/presentationml/2006/ole">
            <p:oleObj spid="_x0000_s2050" name="Visio" r:id="rId3" imgW="7477310" imgH="3014764" progId="">
              <p:embed/>
            </p:oleObj>
          </a:graphicData>
        </a:graphic>
      </p:graphicFrame>
      <p:sp>
        <p:nvSpPr>
          <p:cNvPr id="7" name="Rounded Rectangle 6"/>
          <p:cNvSpPr/>
          <p:nvPr/>
        </p:nvSpPr>
        <p:spPr>
          <a:xfrm>
            <a:off x="71438" y="3214688"/>
            <a:ext cx="928687" cy="428625"/>
          </a:xfrm>
          <a:prstGeom prst="roundRect">
            <a:avLst/>
          </a:prstGeom>
          <a:solidFill>
            <a:srgbClr val="0070C0"/>
          </a:solid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طبقه ای</a:t>
            </a:r>
            <a:endParaRPr lang="en-US" dirty="0">
              <a:cs typeface="B Nazanin" pitchFamily="2" charset="-78"/>
            </a:endParaRPr>
          </a:p>
        </p:txBody>
      </p:sp>
      <p:sp>
        <p:nvSpPr>
          <p:cNvPr id="9" name="Rounded Rectangle 8"/>
          <p:cNvSpPr/>
          <p:nvPr/>
        </p:nvSpPr>
        <p:spPr>
          <a:xfrm>
            <a:off x="3014663" y="2143125"/>
            <a:ext cx="1928812" cy="700088"/>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fa-IR" sz="1400" dirty="0">
                <a:cs typeface="B Nazanin" pitchFamily="2" charset="-78"/>
              </a:rPr>
              <a:t>آسيا</a:t>
            </a:r>
            <a:r>
              <a:rPr lang="en-US" sz="1400" dirty="0">
                <a:cs typeface="B Nazanin" pitchFamily="2" charset="-78"/>
              </a:rPr>
              <a:t> </a:t>
            </a:r>
            <a:r>
              <a:rPr lang="fa-IR" sz="1400" dirty="0">
                <a:cs typeface="B Nazanin" pitchFamily="2" charset="-78"/>
              </a:rPr>
              <a:t> که از غرب به اروپا متصل است، كهنترين و پهناورترين قاره جهان است</a:t>
            </a:r>
            <a:endParaRPr lang="en-US" sz="1400" dirty="0">
              <a:cs typeface="B Nazanin" pitchFamily="2" charset="-78"/>
            </a:endParaRPr>
          </a:p>
        </p:txBody>
      </p:sp>
      <p:sp>
        <p:nvSpPr>
          <p:cNvPr id="10" name="Rounded Rectangle 9"/>
          <p:cNvSpPr/>
          <p:nvPr/>
        </p:nvSpPr>
        <p:spPr>
          <a:xfrm>
            <a:off x="5000625" y="1714500"/>
            <a:ext cx="2159000" cy="1176338"/>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fa-IR" sz="1400" dirty="0">
                <a:cs typeface="B Nazanin" pitchFamily="2" charset="-78"/>
              </a:rPr>
              <a:t>آسيا</a:t>
            </a:r>
            <a:r>
              <a:rPr lang="en-US" sz="1400" dirty="0">
                <a:cs typeface="B Nazanin" pitchFamily="2" charset="-78"/>
              </a:rPr>
              <a:t>N </a:t>
            </a:r>
            <a:r>
              <a:rPr lang="fa-IR" sz="1400" dirty="0">
                <a:cs typeface="B Nazanin" pitchFamily="2" charset="-78"/>
              </a:rPr>
              <a:t> که از</a:t>
            </a:r>
            <a:r>
              <a:rPr lang="en-US" sz="1400" dirty="0">
                <a:cs typeface="B Nazanin" pitchFamily="2" charset="-78"/>
              </a:rPr>
              <a:t>P </a:t>
            </a:r>
            <a:r>
              <a:rPr lang="fa-IR" sz="1400" dirty="0">
                <a:cs typeface="B Nazanin" pitchFamily="2" charset="-78"/>
              </a:rPr>
              <a:t> غرب</a:t>
            </a:r>
            <a:r>
              <a:rPr lang="en-US" sz="1400" dirty="0">
                <a:cs typeface="B Nazanin" pitchFamily="2" charset="-78"/>
              </a:rPr>
              <a:t>N </a:t>
            </a:r>
            <a:r>
              <a:rPr lang="fa-IR" sz="1400" dirty="0">
                <a:cs typeface="B Nazanin" pitchFamily="2" charset="-78"/>
              </a:rPr>
              <a:t> به</a:t>
            </a:r>
            <a:r>
              <a:rPr lang="en-US" sz="1400" dirty="0">
                <a:cs typeface="B Nazanin" pitchFamily="2" charset="-78"/>
              </a:rPr>
              <a:t>P </a:t>
            </a:r>
            <a:r>
              <a:rPr lang="fa-IR" sz="1400" dirty="0">
                <a:cs typeface="B Nazanin" pitchFamily="2" charset="-78"/>
              </a:rPr>
              <a:t> اروپا</a:t>
            </a:r>
            <a:r>
              <a:rPr lang="en-US" sz="1400" dirty="0">
                <a:cs typeface="B Nazanin" pitchFamily="2" charset="-78"/>
              </a:rPr>
              <a:t>N </a:t>
            </a:r>
            <a:r>
              <a:rPr lang="fa-IR" sz="1400" dirty="0">
                <a:cs typeface="B Nazanin" pitchFamily="2" charset="-78"/>
              </a:rPr>
              <a:t> متصل</a:t>
            </a:r>
            <a:r>
              <a:rPr lang="en-US" sz="1400" dirty="0">
                <a:cs typeface="B Nazanin" pitchFamily="2" charset="-78"/>
              </a:rPr>
              <a:t>ADJ </a:t>
            </a:r>
            <a:r>
              <a:rPr lang="fa-IR" sz="1400" dirty="0">
                <a:cs typeface="B Nazanin" pitchFamily="2" charset="-78"/>
              </a:rPr>
              <a:t> است</a:t>
            </a:r>
            <a:r>
              <a:rPr lang="en-US" sz="1400" dirty="0">
                <a:cs typeface="B Nazanin" pitchFamily="2" charset="-78"/>
              </a:rPr>
              <a:t>V </a:t>
            </a:r>
            <a:r>
              <a:rPr lang="fa-IR" sz="1400" dirty="0">
                <a:cs typeface="B Nazanin" pitchFamily="2" charset="-78"/>
              </a:rPr>
              <a:t>كهنترين</a:t>
            </a:r>
            <a:r>
              <a:rPr lang="en-US" sz="1400" dirty="0">
                <a:cs typeface="B Nazanin" pitchFamily="2" charset="-78"/>
              </a:rPr>
              <a:t>ADJ </a:t>
            </a:r>
            <a:r>
              <a:rPr lang="fa-IR" sz="1400" dirty="0">
                <a:cs typeface="B Nazanin" pitchFamily="2" charset="-78"/>
              </a:rPr>
              <a:t> و</a:t>
            </a:r>
            <a:r>
              <a:rPr lang="en-US" sz="1400" dirty="0">
                <a:cs typeface="B Nazanin" pitchFamily="2" charset="-78"/>
              </a:rPr>
              <a:t>CONJ </a:t>
            </a:r>
            <a:r>
              <a:rPr lang="fa-IR" sz="1400" dirty="0">
                <a:cs typeface="B Nazanin" pitchFamily="2" charset="-78"/>
              </a:rPr>
              <a:t> پهناورترين</a:t>
            </a:r>
            <a:r>
              <a:rPr lang="en-US" sz="1400" dirty="0">
                <a:cs typeface="B Nazanin" pitchFamily="2" charset="-78"/>
              </a:rPr>
              <a:t>ADJ </a:t>
            </a:r>
            <a:r>
              <a:rPr lang="fa-IR" sz="1400" dirty="0">
                <a:cs typeface="B Nazanin" pitchFamily="2" charset="-78"/>
              </a:rPr>
              <a:t> قاره</a:t>
            </a:r>
            <a:r>
              <a:rPr lang="en-US" sz="1400" dirty="0">
                <a:cs typeface="B Nazanin" pitchFamily="2" charset="-78"/>
              </a:rPr>
              <a:t>N </a:t>
            </a:r>
            <a:r>
              <a:rPr lang="fa-IR" sz="1400" dirty="0">
                <a:cs typeface="B Nazanin" pitchFamily="2" charset="-78"/>
              </a:rPr>
              <a:t> جهان</a:t>
            </a:r>
            <a:r>
              <a:rPr lang="en-US" sz="1400" dirty="0">
                <a:cs typeface="B Nazanin" pitchFamily="2" charset="-78"/>
              </a:rPr>
              <a:t>N </a:t>
            </a:r>
            <a:r>
              <a:rPr lang="fa-IR" sz="1400" dirty="0">
                <a:cs typeface="B Nazanin" pitchFamily="2" charset="-78"/>
              </a:rPr>
              <a:t> است</a:t>
            </a:r>
            <a:r>
              <a:rPr lang="en-US" sz="1400" dirty="0">
                <a:cs typeface="B Nazanin" pitchFamily="2" charset="-78"/>
              </a:rPr>
              <a:t> V </a:t>
            </a:r>
          </a:p>
        </p:txBody>
      </p:sp>
      <p:sp>
        <p:nvSpPr>
          <p:cNvPr id="12" name="Rounded Rectangle 11"/>
          <p:cNvSpPr/>
          <p:nvPr/>
        </p:nvSpPr>
        <p:spPr>
          <a:xfrm>
            <a:off x="1071563" y="3643313"/>
            <a:ext cx="1928812" cy="700087"/>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fa-IR" sz="1400" dirty="0">
                <a:cs typeface="B Nazanin" pitchFamily="2" charset="-78"/>
              </a:rPr>
              <a:t>آسیا </a:t>
            </a:r>
            <a:r>
              <a:rPr lang="en-US" sz="1400" dirty="0">
                <a:cs typeface="B Nazanin" pitchFamily="2" charset="-78"/>
              </a:rPr>
              <a:t>X</a:t>
            </a:r>
            <a:r>
              <a:rPr lang="fa-IR" sz="1400" dirty="0">
                <a:cs typeface="B Nazanin" pitchFamily="2" charset="-78"/>
              </a:rPr>
              <a:t>  است.</a:t>
            </a:r>
            <a:endParaRPr lang="en-US" sz="1400" dirty="0">
              <a:cs typeface="B Nazanin" pitchFamily="2" charset="-78"/>
            </a:endParaRPr>
          </a:p>
        </p:txBody>
      </p:sp>
      <p:sp>
        <p:nvSpPr>
          <p:cNvPr id="13" name="Rounded Rectangle 12"/>
          <p:cNvSpPr/>
          <p:nvPr/>
        </p:nvSpPr>
        <p:spPr>
          <a:xfrm>
            <a:off x="7072313" y="5929313"/>
            <a:ext cx="1428750" cy="571500"/>
          </a:xfrm>
          <a:prstGeom prst="roundRect">
            <a:avLst/>
          </a:prstGeom>
          <a:solidFill>
            <a:srgbClr val="0070C0"/>
          </a:solid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dirty="0">
                <a:cs typeface="B Nazanin" pitchFamily="2" charset="-78"/>
              </a:rPr>
              <a:t>قاره</a:t>
            </a:r>
            <a:endParaRPr lang="en-US" dirty="0">
              <a:cs typeface="B Nazanin" pitchFamily="2" charset="-78"/>
            </a:endParaRPr>
          </a:p>
        </p:txBody>
      </p:sp>
      <p:sp>
        <p:nvSpPr>
          <p:cNvPr id="14" name="Rounded Rectangle 13"/>
          <p:cNvSpPr/>
          <p:nvPr/>
        </p:nvSpPr>
        <p:spPr>
          <a:xfrm>
            <a:off x="3714750" y="5786438"/>
            <a:ext cx="2500313" cy="785812"/>
          </a:xfrm>
          <a:prstGeom prst="roundRect">
            <a:avLst/>
          </a:prstGeom>
          <a:gradFill flip="none" rotWithShape="1">
            <a:gsLst>
              <a:gs pos="0">
                <a:schemeClr val="accent4">
                  <a:tint val="70000"/>
                  <a:satMod val="130000"/>
                </a:schemeClr>
              </a:gs>
              <a:gs pos="43000">
                <a:schemeClr val="accent4">
                  <a:tint val="44000"/>
                  <a:satMod val="165000"/>
                </a:schemeClr>
              </a:gs>
              <a:gs pos="93000">
                <a:schemeClr val="accent4">
                  <a:tint val="15000"/>
                  <a:satMod val="165000"/>
                </a:schemeClr>
              </a:gs>
              <a:gs pos="100000">
                <a:schemeClr val="accent4">
                  <a:tint val="5000"/>
                  <a:satMod val="250000"/>
                </a:schemeClr>
              </a:gs>
            </a:gsLst>
            <a:lin ang="13500000" scaled="1"/>
            <a:tileRect/>
          </a:gradFill>
          <a:ln w="50800">
            <a:solidFill>
              <a:srgbClr val="9E0000"/>
            </a:solidFill>
          </a:ln>
        </p:spPr>
        <p:style>
          <a:lnRef idx="1">
            <a:schemeClr val="accent4"/>
          </a:lnRef>
          <a:fillRef idx="2">
            <a:schemeClr val="accent4"/>
          </a:fillRef>
          <a:effectRef idx="1">
            <a:schemeClr val="accent4"/>
          </a:effectRef>
          <a:fontRef idx="minor">
            <a:schemeClr val="dk1"/>
          </a:fontRef>
        </p:style>
        <p:txBody>
          <a:bodyPr anchor="ctr"/>
          <a:lstStyle/>
          <a:p>
            <a:pPr algn="ctr" rtl="1">
              <a:defRPr/>
            </a:pPr>
            <a:r>
              <a:rPr lang="fa-IR" sz="2000" b="1" dirty="0">
                <a:cs typeface="B Nazanin" pitchFamily="2" charset="-78"/>
              </a:rPr>
              <a:t>(قاره، آسیا)</a:t>
            </a:r>
            <a:r>
              <a:rPr lang="en-US" sz="2000" b="1" dirty="0" err="1">
                <a:cs typeface="B Nazanin" pitchFamily="2" charset="-78"/>
              </a:rPr>
              <a:t>isa</a:t>
            </a:r>
            <a:r>
              <a:rPr lang="en-US" sz="2000" b="1" dirty="0">
                <a:cs typeface="B Nazanin" pitchFamily="2" charset="-78"/>
              </a:rPr>
              <a:t> </a:t>
            </a:r>
          </a:p>
        </p:txBody>
      </p:sp>
      <p:sp>
        <p:nvSpPr>
          <p:cNvPr id="8" name="Rounded Rectangle 7"/>
          <p:cNvSpPr/>
          <p:nvPr/>
        </p:nvSpPr>
        <p:spPr>
          <a:xfrm>
            <a:off x="71438" y="4357688"/>
            <a:ext cx="928687" cy="428625"/>
          </a:xfrm>
          <a:prstGeom prst="roundRect">
            <a:avLst/>
          </a:prstGeom>
          <a:solidFill>
            <a:srgbClr val="0070C0"/>
          </a:solidFill>
          <a:ln w="381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آسیا</a:t>
            </a:r>
            <a:endParaRPr lang="en-US" dirty="0">
              <a:cs typeface="B Nazanin" pitchFamily="2" charset="-78"/>
            </a:endParaRPr>
          </a:p>
        </p:txBody>
      </p:sp>
      <p:sp>
        <p:nvSpPr>
          <p:cNvPr id="16" name="Rounded Rectangle 15"/>
          <p:cNvSpPr/>
          <p:nvPr/>
        </p:nvSpPr>
        <p:spPr>
          <a:xfrm>
            <a:off x="7000875" y="2643188"/>
            <a:ext cx="1798638" cy="785812"/>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fa-IR" sz="1400" dirty="0">
                <a:cs typeface="B Nazanin" pitchFamily="2" charset="-78"/>
              </a:rPr>
              <a:t>آسيا </a:t>
            </a:r>
            <a:r>
              <a:rPr lang="en-US" sz="1400" dirty="0">
                <a:cs typeface="B Nazanin" pitchFamily="2" charset="-78"/>
              </a:rPr>
              <a:t>N</a:t>
            </a:r>
            <a:r>
              <a:rPr lang="fa-IR" sz="1400" dirty="0">
                <a:cs typeface="B Nazanin" pitchFamily="2" charset="-78"/>
              </a:rPr>
              <a:t> كهنترين</a:t>
            </a:r>
            <a:r>
              <a:rPr lang="en-US" sz="1400" dirty="0">
                <a:cs typeface="B Nazanin" pitchFamily="2" charset="-78"/>
              </a:rPr>
              <a:t>ADJ </a:t>
            </a:r>
            <a:r>
              <a:rPr lang="fa-IR" sz="1400" dirty="0">
                <a:cs typeface="B Nazanin" pitchFamily="2" charset="-78"/>
              </a:rPr>
              <a:t> و</a:t>
            </a:r>
            <a:r>
              <a:rPr lang="en-US" sz="1400" dirty="0">
                <a:cs typeface="B Nazanin" pitchFamily="2" charset="-78"/>
              </a:rPr>
              <a:t>CONJ </a:t>
            </a:r>
            <a:r>
              <a:rPr lang="fa-IR" sz="1400" dirty="0">
                <a:cs typeface="B Nazanin" pitchFamily="2" charset="-78"/>
              </a:rPr>
              <a:t> پهناورترين</a:t>
            </a:r>
            <a:r>
              <a:rPr lang="en-US" sz="1400" dirty="0">
                <a:cs typeface="B Nazanin" pitchFamily="2" charset="-78"/>
              </a:rPr>
              <a:t>ADJ </a:t>
            </a:r>
            <a:r>
              <a:rPr lang="fa-IR" sz="1400" dirty="0">
                <a:cs typeface="B Nazanin" pitchFamily="2" charset="-78"/>
              </a:rPr>
              <a:t> قاره</a:t>
            </a:r>
            <a:r>
              <a:rPr lang="en-US" sz="1400" dirty="0">
                <a:cs typeface="B Nazanin" pitchFamily="2" charset="-78"/>
              </a:rPr>
              <a:t>N </a:t>
            </a:r>
            <a:r>
              <a:rPr lang="fa-IR" sz="1400" dirty="0">
                <a:cs typeface="B Nazanin" pitchFamily="2" charset="-78"/>
              </a:rPr>
              <a:t> جهان</a:t>
            </a:r>
            <a:r>
              <a:rPr lang="en-US" sz="1400" dirty="0">
                <a:cs typeface="B Nazanin" pitchFamily="2" charset="-78"/>
              </a:rPr>
              <a:t>N </a:t>
            </a:r>
            <a:r>
              <a:rPr lang="fa-IR" sz="1400" dirty="0">
                <a:cs typeface="B Nazanin" pitchFamily="2" charset="-78"/>
              </a:rPr>
              <a:t> است</a:t>
            </a:r>
            <a:r>
              <a:rPr lang="en-US" sz="1400" dirty="0">
                <a:cs typeface="B Nazanin" pitchFamily="2" charset="-78"/>
              </a:rPr>
              <a:t> V</a:t>
            </a:r>
            <a:endParaRPr lang="en-US" sz="1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0.00539 -0.00185 L 0.16337 0.08218 " pathEditMode="relative" rAng="0" ptsTypes="AA">
                                      <p:cBhvr>
                                        <p:cTn id="6" dur="2000" fill="hold"/>
                                        <p:tgtEl>
                                          <p:spTgt spid="7"/>
                                        </p:tgtEl>
                                        <p:attrNameLst>
                                          <p:attrName>ppt_x</p:attrName>
                                          <p:attrName>ppt_y</p:attrName>
                                        </p:attrNameLst>
                                      </p:cBhvr>
                                      <p:rCtr x="79" y="42"/>
                                    </p:animMotion>
                                  </p:childTnLst>
                                </p:cTn>
                              </p:par>
                              <p:par>
                                <p:cTn id="7" presetID="56" presetClass="path" presetSubtype="0" accel="50000" decel="50000" fill="hold" grpId="0" nodeType="withEffect">
                                  <p:stCondLst>
                                    <p:cond delay="0"/>
                                  </p:stCondLst>
                                  <p:childTnLst>
                                    <p:animMotion origin="layout" path="M 2.22222E-6 -4.81481E-6 L 0.15746 -0.07037 " pathEditMode="relative" rAng="0" ptsTypes="AA">
                                      <p:cBhvr>
                                        <p:cTn id="8" dur="2000" fill="hold"/>
                                        <p:tgtEl>
                                          <p:spTgt spid="8"/>
                                        </p:tgtEl>
                                        <p:attrNameLst>
                                          <p:attrName>ppt_x</p:attrName>
                                          <p:attrName>ppt_y</p:attrName>
                                        </p:attrNameLst>
                                      </p:cBhvr>
                                      <p:rCtr x="79" y="-35"/>
                                    </p:animMotion>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2"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2000"/>
                                        <p:tgtEl>
                                          <p:spTgt spid="12"/>
                                        </p:tgtEl>
                                      </p:cBhvr>
                                    </p:animEffect>
                                  </p:childTnLst>
                                </p:cTn>
                              </p:par>
                              <p:par>
                                <p:cTn id="14" presetID="10" presetClass="exit" presetSubtype="0" fill="hold" grpId="1" nodeType="withEffect">
                                  <p:stCondLst>
                                    <p:cond delay="0"/>
                                  </p:stCondLst>
                                  <p:childTnLst>
                                    <p:animEffect transition="out" filter="fade">
                                      <p:cBhvr>
                                        <p:cTn id="15" dur="2000"/>
                                        <p:tgtEl>
                                          <p:spTgt spid="7"/>
                                        </p:tgtEl>
                                      </p:cBhvr>
                                    </p:animEffect>
                                    <p:set>
                                      <p:cBhvr>
                                        <p:cTn id="16" dur="1" fill="hold">
                                          <p:stCondLst>
                                            <p:cond delay="1999"/>
                                          </p:stCondLst>
                                        </p:cTn>
                                        <p:tgtEl>
                                          <p:spTgt spid="7"/>
                                        </p:tgtEl>
                                        <p:attrNameLst>
                                          <p:attrName>style.visibility</p:attrName>
                                        </p:attrNameLst>
                                      </p:cBhvr>
                                      <p:to>
                                        <p:strVal val="hidden"/>
                                      </p:to>
                                    </p:set>
                                  </p:childTnLst>
                                </p:cTn>
                              </p:par>
                              <p:par>
                                <p:cTn id="17" presetID="64" presetClass="path" presetSubtype="0" accel="50000" decel="50000" fill="hold" grpId="1" nodeType="withEffect">
                                  <p:stCondLst>
                                    <p:cond delay="0"/>
                                  </p:stCondLst>
                                  <p:childTnLst>
                                    <p:animMotion origin="layout" path="M -3.05556E-6 2.22222E-6 L -3.05556E-6 -0.20996 " pathEditMode="relative" rAng="0" ptsTypes="AA">
                                      <p:cBhvr>
                                        <p:cTn id="18" dur="2000" fill="hold"/>
                                        <p:tgtEl>
                                          <p:spTgt spid="12"/>
                                        </p:tgtEl>
                                        <p:attrNameLst>
                                          <p:attrName>ppt_x</p:attrName>
                                          <p:attrName>ppt_y</p:attrName>
                                        </p:attrNameLst>
                                      </p:cBhvr>
                                      <p:rCtr x="0" y="-105"/>
                                    </p:animMotion>
                                  </p:childTnLst>
                                </p:cTn>
                              </p:par>
                            </p:childTnLst>
                          </p:cTn>
                        </p:par>
                      </p:childTnLst>
                    </p:cTn>
                  </p:par>
                  <p:par>
                    <p:cTn id="19" fill="hold">
                      <p:stCondLst>
                        <p:cond delay="indefinite"/>
                      </p:stCondLst>
                      <p:childTnLst>
                        <p:par>
                          <p:cTn id="20" fill="hold">
                            <p:stCondLst>
                              <p:cond delay="0"/>
                            </p:stCondLst>
                            <p:childTnLst>
                              <p:par>
                                <p:cTn id="21" presetID="63" presetClass="path" presetSubtype="0" accel="50000" decel="50000" fill="hold" grpId="3" nodeType="clickEffect">
                                  <p:stCondLst>
                                    <p:cond delay="0"/>
                                  </p:stCondLst>
                                  <p:childTnLst>
                                    <p:animMotion origin="layout" path="M 4.44444E-6 -0.20995 L 0.20538 -0.20995 " pathEditMode="relative" rAng="0" ptsTypes="AA">
                                      <p:cBhvr>
                                        <p:cTn id="22" dur="2000" fill="hold"/>
                                        <p:tgtEl>
                                          <p:spTgt spid="12"/>
                                        </p:tgtEl>
                                        <p:attrNameLst>
                                          <p:attrName>ppt_x</p:attrName>
                                          <p:attrName>ppt_y</p:attrName>
                                        </p:attrNameLst>
                                      </p:cBhvr>
                                      <p:rCtr x="103" y="0"/>
                                    </p:animMotion>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childTnLst>
                                </p:cTn>
                              </p:par>
                              <p:par>
                                <p:cTn id="28" presetID="1" presetClass="exit"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63" presetClass="path" presetSubtype="0" accel="50000" decel="50000" fill="hold" grpId="1" nodeType="clickEffect">
                                  <p:stCondLst>
                                    <p:cond delay="0"/>
                                  </p:stCondLst>
                                  <p:childTnLst>
                                    <p:animMotion origin="layout" path="M 5E-6 -0.00672 L 0.23629 -0.00278 " pathEditMode="relative" rAng="0" ptsTypes="AA">
                                      <p:cBhvr>
                                        <p:cTn id="33" dur="2000" fill="hold"/>
                                        <p:tgtEl>
                                          <p:spTgt spid="9"/>
                                        </p:tgtEl>
                                        <p:attrNameLst>
                                          <p:attrName>ppt_x</p:attrName>
                                          <p:attrName>ppt_y</p:attrName>
                                        </p:attrNameLst>
                                      </p:cBhvr>
                                      <p:rCtr x="118" y="2"/>
                                    </p:animMotion>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2000"/>
                                        <p:tgtEl>
                                          <p:spTgt spid="10"/>
                                        </p:tgtEl>
                                      </p:cBhvr>
                                    </p:animEffect>
                                  </p:childTnLst>
                                </p:cTn>
                              </p:par>
                              <p:par>
                                <p:cTn id="39" presetID="1" presetClass="exit" presetSubtype="0" fill="hold" grpId="2" nodeType="withEffect">
                                  <p:stCondLst>
                                    <p:cond delay="0"/>
                                  </p:stCondLst>
                                  <p:childTnLst>
                                    <p:set>
                                      <p:cBhvr>
                                        <p:cTn id="40" dur="1" fill="hold">
                                          <p:stCondLst>
                                            <p:cond delay="0"/>
                                          </p:stCondLst>
                                        </p:cTn>
                                        <p:tgtEl>
                                          <p:spTgt spid="9"/>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63" presetClass="path" presetSubtype="0" accel="50000" decel="50000" fill="hold" grpId="1" nodeType="clickEffect">
                                  <p:stCondLst>
                                    <p:cond delay="0"/>
                                  </p:stCondLst>
                                  <p:childTnLst>
                                    <p:animMotion origin="layout" path="M -2.77778E-6 -2.96296E-6 L 0.20469 0.1051 " pathEditMode="relative" rAng="0" ptsTypes="AA">
                                      <p:cBhvr>
                                        <p:cTn id="44" dur="2000" fill="hold"/>
                                        <p:tgtEl>
                                          <p:spTgt spid="10"/>
                                        </p:tgtEl>
                                        <p:attrNameLst>
                                          <p:attrName>ppt_x</p:attrName>
                                          <p:attrName>ppt_y</p:attrName>
                                        </p:attrNameLst>
                                      </p:cBhvr>
                                      <p:rCtr x="102" y="53"/>
                                    </p:animMotion>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2" nodeType="clickEffect">
                                  <p:stCondLst>
                                    <p:cond delay="0"/>
                                  </p:stCondLst>
                                  <p:childTnLst>
                                    <p:set>
                                      <p:cBhvr>
                                        <p:cTn id="48" dur="1" fill="hold">
                                          <p:stCondLst>
                                            <p:cond delay="0"/>
                                          </p:stCondLst>
                                        </p:cTn>
                                        <p:tgtEl>
                                          <p:spTgt spid="10"/>
                                        </p:tgtEl>
                                        <p:attrNameLst>
                                          <p:attrName>style.visibility</p:attrName>
                                        </p:attrNameLst>
                                      </p:cBhvr>
                                      <p:to>
                                        <p:strVal val="hidden"/>
                                      </p:to>
                                    </p:set>
                                  </p:childTnLst>
                                </p:cTn>
                              </p:par>
                              <p:par>
                                <p:cTn id="49" presetID="10"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20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path" presetSubtype="0" accel="50000" decel="50000" fill="hold" grpId="1" nodeType="clickEffect">
                                  <p:stCondLst>
                                    <p:cond delay="0"/>
                                  </p:stCondLst>
                                  <p:childTnLst>
                                    <p:animMotion origin="layout" path="M 0.00555 0.00347 L 0.00469 0.43889 " pathEditMode="relative" rAng="0" ptsTypes="AA">
                                      <p:cBhvr>
                                        <p:cTn id="55" dur="2000" fill="hold"/>
                                        <p:tgtEl>
                                          <p:spTgt spid="16"/>
                                        </p:tgtEl>
                                        <p:attrNameLst>
                                          <p:attrName>ppt_x</p:attrName>
                                          <p:attrName>ppt_y</p:attrName>
                                        </p:attrNameLst>
                                      </p:cBhvr>
                                      <p:rCtr x="-1" y="218"/>
                                    </p:animMotion>
                                  </p:childTnLst>
                                </p:cTn>
                              </p:par>
                              <p:par>
                                <p:cTn id="56" presetID="10"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2000"/>
                                        <p:tgtEl>
                                          <p:spTgt spid="13"/>
                                        </p:tgtEl>
                                      </p:cBhvr>
                                    </p:animEffect>
                                  </p:childTnLst>
                                </p:cTn>
                              </p:par>
                              <p:par>
                                <p:cTn id="59" presetID="10" presetClass="exit" presetSubtype="0" fill="hold" grpId="2" nodeType="withEffect">
                                  <p:stCondLst>
                                    <p:cond delay="0"/>
                                  </p:stCondLst>
                                  <p:childTnLst>
                                    <p:animEffect transition="out" filter="fade">
                                      <p:cBhvr>
                                        <p:cTn id="60" dur="2000"/>
                                        <p:tgtEl>
                                          <p:spTgt spid="16"/>
                                        </p:tgtEl>
                                      </p:cBhvr>
                                    </p:animEffect>
                                    <p:set>
                                      <p:cBhvr>
                                        <p:cTn id="61" dur="1" fill="hold">
                                          <p:stCondLst>
                                            <p:cond delay="1999"/>
                                          </p:stCondLst>
                                        </p:cTn>
                                        <p:tgtEl>
                                          <p:spTgt spid="16"/>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35" presetClass="path" presetSubtype="0" accel="50000" decel="50000" fill="hold" grpId="1" nodeType="clickEffect">
                                  <p:stCondLst>
                                    <p:cond delay="0"/>
                                  </p:stCondLst>
                                  <p:childTnLst>
                                    <p:animMotion origin="layout" path="M 0 0  L -0.25 0  E" pathEditMode="relative" ptsTypes="">
                                      <p:cBhvr>
                                        <p:cTn id="65" dur="2000" fill="hold"/>
                                        <p:tgtEl>
                                          <p:spTgt spid="13"/>
                                        </p:tgtEl>
                                        <p:attrNameLst>
                                          <p:attrName>ppt_x</p:attrName>
                                          <p:attrName>ppt_y</p:attrName>
                                        </p:attrNameLst>
                                      </p:cBhvr>
                                    </p:animMotion>
                                  </p:childTnLst>
                                </p:cTn>
                              </p:par>
                              <p:par>
                                <p:cTn id="66" presetID="36" presetClass="path" presetSubtype="0" accel="50000" decel="50000" fill="hold" grpId="2" nodeType="withEffect">
                                  <p:stCondLst>
                                    <p:cond delay="0"/>
                                  </p:stCondLst>
                                  <p:childTnLst>
                                    <p:animMotion origin="layout" path="M 0.16337 -0.08442 L 0.16337 0.0821 C 0.16337 0.15679 0.23229 0.24861 0.28837 0.24861 L 0.41337 0.24861 " pathEditMode="relative" rAng="0" ptsTypes="FfFF">
                                      <p:cBhvr>
                                        <p:cTn id="67" dur="2000" fill="hold"/>
                                        <p:tgtEl>
                                          <p:spTgt spid="8"/>
                                        </p:tgtEl>
                                        <p:attrNameLst>
                                          <p:attrName>ppt_x</p:attrName>
                                          <p:attrName>ppt_y</p:attrName>
                                        </p:attrNameLst>
                                      </p:cBhvr>
                                      <p:rCtr x="125" y="167"/>
                                    </p:animMotion>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2000"/>
                                        <p:tgtEl>
                                          <p:spTgt spid="14"/>
                                        </p:tgtEl>
                                      </p:cBhvr>
                                    </p:animEffect>
                                  </p:childTnLst>
                                </p:cTn>
                              </p:par>
                              <p:par>
                                <p:cTn id="73" presetID="1" presetClass="exit" presetSubtype="0" fill="hold" grpId="2" nodeType="withEffect">
                                  <p:stCondLst>
                                    <p:cond delay="0"/>
                                  </p:stCondLst>
                                  <p:childTnLst>
                                    <p:set>
                                      <p:cBhvr>
                                        <p:cTn id="74" dur="1" fill="hold">
                                          <p:stCondLst>
                                            <p:cond delay="0"/>
                                          </p:stCondLst>
                                        </p:cTn>
                                        <p:tgtEl>
                                          <p:spTgt spid="13"/>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7" grpId="1" animBg="1"/>
      <p:bldP spid="9" grpId="0" animBg="1"/>
      <p:bldP spid="9" grpId="1" animBg="1"/>
      <p:bldP spid="9" grpId="2" animBg="1"/>
      <p:bldP spid="10" grpId="0" animBg="1"/>
      <p:bldP spid="10" grpId="1" animBg="1"/>
      <p:bldP spid="10" grpId="2" animBg="1"/>
      <p:bldP spid="12" grpId="0" animBg="1"/>
      <p:bldP spid="12" grpId="1" animBg="1"/>
      <p:bldP spid="12" grpId="2" animBg="1"/>
      <p:bldP spid="12" grpId="3" animBg="1"/>
      <p:bldP spid="13" grpId="0" animBg="1"/>
      <p:bldP spid="13" grpId="1" animBg="1"/>
      <p:bldP spid="13" grpId="2" animBg="1"/>
      <p:bldP spid="14" grpId="0" animBg="1"/>
      <p:bldP spid="8" grpId="0" animBg="1" autoUpdateAnimBg="0"/>
      <p:bldP spid="8" grpId="1" animBg="1" autoUpdateAnimBg="0"/>
      <p:bldP spid="8" grpId="2" animBg="1"/>
      <p:bldP spid="16" grpId="0" animBg="1"/>
      <p:bldP spid="16" grpId="1" animBg="1"/>
      <p:bldP spid="16" grpId="2"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مثال روش مبتنی بر الگو (مدل دوم)</a:t>
            </a:r>
            <a:endParaRPr lang="en-US" dirty="0"/>
          </a:p>
        </p:txBody>
      </p:sp>
      <p:graphicFrame>
        <p:nvGraphicFramePr>
          <p:cNvPr id="3074" name="Object 2"/>
          <p:cNvGraphicFramePr>
            <a:graphicFrameLocks noChangeAspect="1"/>
          </p:cNvGraphicFramePr>
          <p:nvPr/>
        </p:nvGraphicFramePr>
        <p:xfrm>
          <a:off x="285750" y="2857500"/>
          <a:ext cx="8604250" cy="2928938"/>
        </p:xfrm>
        <a:graphic>
          <a:graphicData uri="http://schemas.openxmlformats.org/presentationml/2006/ole">
            <p:oleObj spid="_x0000_s3074" name="Visio" r:id="rId3" imgW="5581616" imgH="1897974" progId="">
              <p:embed/>
            </p:oleObj>
          </a:graphicData>
        </a:graphic>
      </p:graphicFrame>
      <p:sp>
        <p:nvSpPr>
          <p:cNvPr id="16" name="Slide Number Placeholder 3"/>
          <p:cNvSpPr>
            <a:spLocks noGrp="1"/>
          </p:cNvSpPr>
          <p:nvPr>
            <p:ph type="sldNum" sz="quarter" idx="12"/>
          </p:nvPr>
        </p:nvSpPr>
        <p:spPr>
          <a:xfrm>
            <a:off x="500063" y="6350000"/>
            <a:ext cx="762000" cy="365125"/>
          </a:xfrm>
        </p:spPr>
        <p:txBody>
          <a:bodyPr/>
          <a:lstStyle/>
          <a:p>
            <a:pPr>
              <a:defRPr/>
            </a:pPr>
            <a:fld id="{FD5696FE-8D33-4193-8089-D8C9F17F434F}" type="slidenum">
              <a:rPr lang="en-US" smtClean="0"/>
              <a:pPr>
                <a:defRPr/>
              </a:pPr>
              <a:t>35</a:t>
            </a:fld>
            <a:endParaRPr lang="en-US"/>
          </a:p>
        </p:txBody>
      </p:sp>
      <p:sp>
        <p:nvSpPr>
          <p:cNvPr id="307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18" name="Rounded Rectangle 17"/>
          <p:cNvSpPr/>
          <p:nvPr/>
        </p:nvSpPr>
        <p:spPr>
          <a:xfrm>
            <a:off x="214313" y="3571875"/>
            <a:ext cx="785812" cy="428625"/>
          </a:xfrm>
          <a:prstGeom prst="roundRect">
            <a:avLst/>
          </a:prstGeom>
          <a:ln>
            <a:solidFill>
              <a:schemeClr val="tx2">
                <a:lumMod val="75000"/>
              </a:schemeClr>
            </a:solidFill>
          </a:ln>
        </p:spPr>
        <p:style>
          <a:lnRef idx="3">
            <a:schemeClr val="lt1"/>
          </a:lnRef>
          <a:fillRef idx="1">
            <a:schemeClr val="accent1"/>
          </a:fillRef>
          <a:effectRef idx="1">
            <a:schemeClr val="accent1"/>
          </a:effectRef>
          <a:fontRef idx="minor">
            <a:schemeClr val="lt1"/>
          </a:fontRef>
        </p:style>
        <p:txBody>
          <a:bodyPr anchor="ctr"/>
          <a:lstStyle/>
          <a:p>
            <a:pPr algn="ctr">
              <a:defRPr/>
            </a:pPr>
            <a:r>
              <a:rPr lang="fa-IR" dirty="0">
                <a:cs typeface="B Nazanin" pitchFamily="2" charset="-78"/>
              </a:rPr>
              <a:t>چرخ</a:t>
            </a:r>
            <a:endParaRPr lang="en-US" dirty="0">
              <a:cs typeface="B Nazanin" pitchFamily="2" charset="-78"/>
            </a:endParaRPr>
          </a:p>
        </p:txBody>
      </p:sp>
      <p:sp>
        <p:nvSpPr>
          <p:cNvPr id="19" name="Rounded Rectangle 18"/>
          <p:cNvSpPr/>
          <p:nvPr/>
        </p:nvSpPr>
        <p:spPr>
          <a:xfrm>
            <a:off x="214313" y="4857750"/>
            <a:ext cx="785812" cy="428625"/>
          </a:xfrm>
          <a:prstGeom prst="roundRect">
            <a:avLst/>
          </a:prstGeom>
          <a:ln>
            <a:solidFill>
              <a:schemeClr val="tx2">
                <a:lumMod val="75000"/>
              </a:schemeClr>
            </a:solidFill>
          </a:ln>
        </p:spPr>
        <p:style>
          <a:lnRef idx="3">
            <a:schemeClr val="lt1"/>
          </a:lnRef>
          <a:fillRef idx="1">
            <a:schemeClr val="accent1"/>
          </a:fillRef>
          <a:effectRef idx="1">
            <a:schemeClr val="accent1"/>
          </a:effectRef>
          <a:fontRef idx="minor">
            <a:schemeClr val="lt1"/>
          </a:fontRef>
        </p:style>
        <p:txBody>
          <a:bodyPr anchor="ctr"/>
          <a:lstStyle/>
          <a:p>
            <a:pPr algn="ctr">
              <a:defRPr/>
            </a:pPr>
            <a:r>
              <a:rPr lang="fa-IR" dirty="0">
                <a:cs typeface="B Nazanin" pitchFamily="2" charset="-78"/>
              </a:rPr>
              <a:t>اتومبیل</a:t>
            </a:r>
            <a:endParaRPr lang="en-US" dirty="0">
              <a:cs typeface="B Nazanin" pitchFamily="2" charset="-78"/>
            </a:endParaRPr>
          </a:p>
        </p:txBody>
      </p:sp>
      <p:sp>
        <p:nvSpPr>
          <p:cNvPr id="20" name="Rounded Rectangle 19"/>
          <p:cNvSpPr/>
          <p:nvPr/>
        </p:nvSpPr>
        <p:spPr>
          <a:xfrm>
            <a:off x="1500188" y="3857625"/>
            <a:ext cx="2000250" cy="2143125"/>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cmpd="sng">
            <a:solidFill>
              <a:srgbClr val="4E4F82"/>
            </a:solidFill>
          </a:ln>
        </p:spPr>
        <p:style>
          <a:lnRef idx="1">
            <a:schemeClr val="accent1"/>
          </a:lnRef>
          <a:fillRef idx="2">
            <a:schemeClr val="accent1"/>
          </a:fillRef>
          <a:effectRef idx="1">
            <a:schemeClr val="accent1"/>
          </a:effectRef>
          <a:fontRef idx="minor">
            <a:schemeClr val="dk1"/>
          </a:fontRef>
        </p:style>
        <p:txBody>
          <a:bodyPr anchor="ctr"/>
          <a:lstStyle/>
          <a:p>
            <a:pPr algn="r" rtl="1">
              <a:buFont typeface="Arial" pitchFamily="34" charset="0"/>
              <a:buChar char="•"/>
              <a:defRPr/>
            </a:pPr>
            <a:r>
              <a:rPr lang="fa-IR" sz="1400" dirty="0">
                <a:cs typeface="B Nazanin" pitchFamily="2" charset="-78"/>
              </a:rPr>
              <a:t> </a:t>
            </a:r>
            <a:r>
              <a:rPr lang="en-US" sz="1400" dirty="0">
                <a:cs typeface="B Nazanin" pitchFamily="2" charset="-78"/>
              </a:rPr>
              <a:t>TW</a:t>
            </a:r>
            <a:r>
              <a:rPr lang="fa-IR" sz="1400" dirty="0">
                <a:cs typeface="B Nazanin" pitchFamily="2" charset="-78"/>
              </a:rPr>
              <a:t>،</a:t>
            </a:r>
            <a:r>
              <a:rPr lang="en-US" sz="1400" dirty="0">
                <a:cs typeface="B Nazanin" pitchFamily="2" charset="-78"/>
              </a:rPr>
              <a:t>X </a:t>
            </a:r>
            <a:r>
              <a:rPr lang="fa-IR" sz="1400" dirty="0">
                <a:cs typeface="B Nazanin" pitchFamily="2" charset="-78"/>
              </a:rPr>
              <a:t> است</a:t>
            </a:r>
          </a:p>
          <a:p>
            <a:pPr algn="r" rtl="1">
              <a:defRPr/>
            </a:pPr>
            <a:r>
              <a:rPr lang="fa-IR" sz="1400" dirty="0">
                <a:cs typeface="B Nazanin" pitchFamily="2" charset="-78"/>
              </a:rPr>
              <a:t>  ماشین چرخ است</a:t>
            </a:r>
          </a:p>
          <a:p>
            <a:pPr algn="r" rtl="1">
              <a:defRPr/>
            </a:pPr>
            <a:r>
              <a:rPr lang="fa-IR" sz="1400" dirty="0">
                <a:cs typeface="B Nazanin" pitchFamily="2" charset="-78"/>
              </a:rPr>
              <a:t>  چرخ ماشین است</a:t>
            </a:r>
          </a:p>
          <a:p>
            <a:pPr algn="r" rtl="1">
              <a:buFont typeface="Arial" pitchFamily="34" charset="0"/>
              <a:buChar char="•"/>
              <a:defRPr/>
            </a:pPr>
            <a:r>
              <a:rPr lang="fa-IR" sz="1400" dirty="0">
                <a:cs typeface="B Nazanin" pitchFamily="2" charset="-78"/>
              </a:rPr>
              <a:t> </a:t>
            </a:r>
            <a:r>
              <a:rPr lang="en-US" sz="1400" dirty="0">
                <a:cs typeface="B Nazanin" pitchFamily="2" charset="-78"/>
              </a:rPr>
              <a:t>TW</a:t>
            </a:r>
            <a:r>
              <a:rPr lang="fa-IR" sz="1400" dirty="0">
                <a:cs typeface="B Nazanin" pitchFamily="2" charset="-78"/>
              </a:rPr>
              <a:t> بخشی از </a:t>
            </a:r>
            <a:r>
              <a:rPr lang="en-US" sz="1400" dirty="0">
                <a:cs typeface="B Nazanin" pitchFamily="2" charset="-78"/>
              </a:rPr>
              <a:t>X</a:t>
            </a:r>
            <a:r>
              <a:rPr lang="fa-IR" sz="1400" dirty="0">
                <a:cs typeface="B Nazanin" pitchFamily="2" charset="-78"/>
              </a:rPr>
              <a:t> است</a:t>
            </a:r>
          </a:p>
          <a:p>
            <a:pPr algn="r" rtl="1">
              <a:defRPr/>
            </a:pPr>
            <a:r>
              <a:rPr lang="fa-IR" sz="1400" dirty="0">
                <a:cs typeface="B Nazanin" pitchFamily="2" charset="-78"/>
              </a:rPr>
              <a:t>   چرخ بخشی از ماشین است</a:t>
            </a:r>
          </a:p>
          <a:p>
            <a:pPr algn="r" rtl="1">
              <a:defRPr/>
            </a:pPr>
            <a:r>
              <a:rPr lang="fa-IR" sz="1400" dirty="0">
                <a:cs typeface="B Nazanin" pitchFamily="2" charset="-78"/>
              </a:rPr>
              <a:t>   ماشین بخشی از چرخ است</a:t>
            </a:r>
          </a:p>
          <a:p>
            <a:pPr algn="r" rtl="1">
              <a:buFont typeface="Arial" pitchFamily="34" charset="0"/>
              <a:buChar char="•"/>
              <a:defRPr/>
            </a:pPr>
            <a:r>
              <a:rPr lang="fa-IR" sz="1400" dirty="0">
                <a:cs typeface="B Nazanin" pitchFamily="2" charset="-78"/>
              </a:rPr>
              <a:t> </a:t>
            </a:r>
            <a:r>
              <a:rPr lang="en-US" sz="1400" dirty="0">
                <a:cs typeface="B Nazanin" pitchFamily="2" charset="-78"/>
              </a:rPr>
              <a:t>TW</a:t>
            </a:r>
            <a:r>
              <a:rPr lang="fa-IR" sz="1400" dirty="0">
                <a:cs typeface="B Nazanin" pitchFamily="2" charset="-78"/>
              </a:rPr>
              <a:t> به معنای </a:t>
            </a:r>
            <a:r>
              <a:rPr lang="en-US" sz="1400" dirty="0">
                <a:cs typeface="B Nazanin" pitchFamily="2" charset="-78"/>
              </a:rPr>
              <a:t>X</a:t>
            </a:r>
            <a:r>
              <a:rPr lang="fa-IR" sz="1400" dirty="0">
                <a:cs typeface="B Nazanin" pitchFamily="2" charset="-78"/>
              </a:rPr>
              <a:t> است</a:t>
            </a:r>
          </a:p>
          <a:p>
            <a:pPr algn="r" rtl="1">
              <a:defRPr/>
            </a:pPr>
            <a:r>
              <a:rPr lang="fa-IR" sz="1400" dirty="0">
                <a:cs typeface="B Nazanin" pitchFamily="2" charset="-78"/>
              </a:rPr>
              <a:t>   ماشین به معنای چرخ است</a:t>
            </a:r>
          </a:p>
          <a:p>
            <a:pPr algn="r" rtl="1">
              <a:defRPr/>
            </a:pPr>
            <a:r>
              <a:rPr lang="fa-IR" sz="1400" dirty="0">
                <a:cs typeface="B Nazanin" pitchFamily="2" charset="-78"/>
              </a:rPr>
              <a:t>   چرخ به معنای ماشین است</a:t>
            </a:r>
            <a:endParaRPr lang="en-US" sz="1400" dirty="0">
              <a:cs typeface="B Nazanin" pitchFamily="2" charset="-78"/>
            </a:endParaRPr>
          </a:p>
        </p:txBody>
      </p:sp>
      <p:sp>
        <p:nvSpPr>
          <p:cNvPr id="21" name="Rounded Rectangle 20"/>
          <p:cNvSpPr/>
          <p:nvPr/>
        </p:nvSpPr>
        <p:spPr>
          <a:xfrm>
            <a:off x="3786188" y="2143125"/>
            <a:ext cx="2500312" cy="676275"/>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4E4F82"/>
            </a:solidFill>
          </a:ln>
        </p:spPr>
        <p:style>
          <a:lnRef idx="1">
            <a:schemeClr val="accent1"/>
          </a:lnRef>
          <a:fillRef idx="2">
            <a:schemeClr val="accent1"/>
          </a:fillRef>
          <a:effectRef idx="1">
            <a:schemeClr val="accent1"/>
          </a:effectRef>
          <a:fontRef idx="minor">
            <a:schemeClr val="dk1"/>
          </a:fontRef>
        </p:style>
        <p:txBody>
          <a:bodyPr anchor="ctr"/>
          <a:lstStyle/>
          <a:p>
            <a:pPr algn="r" rtl="1">
              <a:buFont typeface="Arial" pitchFamily="34" charset="0"/>
              <a:buChar char="•"/>
              <a:defRPr/>
            </a:pPr>
            <a:r>
              <a:rPr lang="fa-IR" sz="1400" dirty="0">
                <a:cs typeface="B Nazanin" pitchFamily="2" charset="-78"/>
              </a:rPr>
              <a:t> چرخ بخشی از تمام اتومبیل‌ها است</a:t>
            </a:r>
          </a:p>
          <a:p>
            <a:pPr algn="r" rtl="1">
              <a:buFont typeface="Arial" pitchFamily="34" charset="0"/>
              <a:buChar char="•"/>
              <a:defRPr/>
            </a:pPr>
            <a:r>
              <a:rPr lang="fa-IR" sz="1400" dirty="0">
                <a:cs typeface="B Nazanin" pitchFamily="2" charset="-78"/>
              </a:rPr>
              <a:t> یکی از اجزای مهم اتومبیلَ‌ها چرخ است</a:t>
            </a:r>
            <a:endParaRPr lang="en-US" sz="1400" dirty="0">
              <a:cs typeface="B Nazanin" pitchFamily="2" charset="-78"/>
            </a:endParaRPr>
          </a:p>
        </p:txBody>
      </p:sp>
      <p:sp>
        <p:nvSpPr>
          <p:cNvPr id="22" name="Rounded Rectangle 21"/>
          <p:cNvSpPr/>
          <p:nvPr/>
        </p:nvSpPr>
        <p:spPr>
          <a:xfrm>
            <a:off x="7072313" y="3286125"/>
            <a:ext cx="1714500" cy="785813"/>
          </a:xfrm>
          <a:prstGeom prst="roundRect">
            <a:avLst/>
          </a:prstGeom>
          <a:ln w="50800">
            <a:solidFill>
              <a:srgbClr val="4E4F82"/>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fa-IR" sz="1400" dirty="0">
                <a:cs typeface="B Nazanin" pitchFamily="2" charset="-78"/>
              </a:rPr>
              <a:t>چرخ بخشی از تمام اتومبیل‌ها است</a:t>
            </a:r>
            <a:endParaRPr lang="en-US" sz="1400" dirty="0">
              <a:cs typeface="B Nazanin" pitchFamily="2" charset="-78"/>
            </a:endParaRPr>
          </a:p>
        </p:txBody>
      </p:sp>
      <p:sp>
        <p:nvSpPr>
          <p:cNvPr id="23" name="Rounded Rectangle 22"/>
          <p:cNvSpPr/>
          <p:nvPr/>
        </p:nvSpPr>
        <p:spPr>
          <a:xfrm>
            <a:off x="7143750" y="5500688"/>
            <a:ext cx="1571625" cy="571500"/>
          </a:xfrm>
          <a:prstGeom prst="roundRect">
            <a:avLst/>
          </a:prstGeom>
          <a:ln>
            <a:solidFill>
              <a:schemeClr val="tx1">
                <a:lumMod val="65000"/>
              </a:schemeClr>
            </a:solidFill>
          </a:ln>
        </p:spPr>
        <p:style>
          <a:lnRef idx="3">
            <a:schemeClr val="lt1"/>
          </a:lnRef>
          <a:fillRef idx="1">
            <a:schemeClr val="accent1"/>
          </a:fillRef>
          <a:effectRef idx="1">
            <a:schemeClr val="accent1"/>
          </a:effectRef>
          <a:fontRef idx="minor">
            <a:schemeClr val="lt1"/>
          </a:fontRef>
        </p:style>
        <p:txBody>
          <a:bodyPr anchor="ctr"/>
          <a:lstStyle/>
          <a:p>
            <a:pPr algn="ctr">
              <a:defRPr/>
            </a:pPr>
            <a:r>
              <a:rPr lang="en-US" dirty="0"/>
              <a:t>Part Of</a:t>
            </a:r>
          </a:p>
        </p:txBody>
      </p:sp>
      <p:sp>
        <p:nvSpPr>
          <p:cNvPr id="24" name="Rounded Rectangle 23"/>
          <p:cNvSpPr/>
          <p:nvPr/>
        </p:nvSpPr>
        <p:spPr>
          <a:xfrm>
            <a:off x="3071813" y="5429250"/>
            <a:ext cx="3429000" cy="714375"/>
          </a:xfrm>
          <a:prstGeom prst="roundRect">
            <a:avLst/>
          </a:prstGeom>
          <a:gradFill flip="none" rotWithShape="1">
            <a:gsLst>
              <a:gs pos="0">
                <a:schemeClr val="accent4">
                  <a:tint val="70000"/>
                  <a:satMod val="130000"/>
                </a:schemeClr>
              </a:gs>
              <a:gs pos="43000">
                <a:schemeClr val="accent4">
                  <a:tint val="44000"/>
                  <a:satMod val="165000"/>
                </a:schemeClr>
              </a:gs>
              <a:gs pos="93000">
                <a:schemeClr val="accent4">
                  <a:tint val="15000"/>
                  <a:satMod val="165000"/>
                </a:schemeClr>
              </a:gs>
              <a:gs pos="100000">
                <a:schemeClr val="accent4">
                  <a:tint val="5000"/>
                  <a:satMod val="250000"/>
                </a:schemeClr>
              </a:gs>
            </a:gsLst>
            <a:lin ang="13500000" scaled="1"/>
            <a:tileRect/>
          </a:gradFill>
          <a:ln w="50800">
            <a:solidFill>
              <a:srgbClr val="920000"/>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2400" dirty="0">
                <a:solidFill>
                  <a:schemeClr val="bg1"/>
                </a:solidFill>
              </a:rPr>
              <a:t>Part Of (</a:t>
            </a:r>
            <a:r>
              <a:rPr lang="fa-IR" sz="2400" dirty="0">
                <a:solidFill>
                  <a:schemeClr val="bg1"/>
                </a:solidFill>
                <a:cs typeface="B Nazanin" pitchFamily="2" charset="-78"/>
              </a:rPr>
              <a:t>چرخ</a:t>
            </a:r>
            <a:r>
              <a:rPr lang="en-US" sz="2400" dirty="0">
                <a:solidFill>
                  <a:schemeClr val="bg1"/>
                </a:solidFill>
                <a:cs typeface="B Nazanin" pitchFamily="2" charset="-78"/>
              </a:rPr>
              <a:t>,</a:t>
            </a:r>
            <a:r>
              <a:rPr lang="fa-IR" sz="2400" dirty="0">
                <a:solidFill>
                  <a:schemeClr val="bg1"/>
                </a:solidFill>
                <a:cs typeface="B Nazanin" pitchFamily="2" charset="-78"/>
              </a:rPr>
              <a:t>اتومبیل</a:t>
            </a:r>
            <a:r>
              <a:rPr lang="en-US" sz="2400" dirty="0">
                <a:solidFill>
                  <a:schemeClr val="bg1"/>
                </a:solidFill>
                <a:cs typeface="B Nazanin" pitchFamily="2" charset="-78"/>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iterate type="lt">
                                    <p:tmPct val="0"/>
                                  </p:iterate>
                                  <p:childTnLst>
                                    <p:animMotion origin="layout" path="M 5.55556E-7 0.00047 L 0.21319 0.09482 " pathEditMode="fixed" rAng="0" ptsTypes="AA">
                                      <p:cBhvr>
                                        <p:cTn id="6" dur="2000" fill="hold"/>
                                        <p:tgtEl>
                                          <p:spTgt spid="18"/>
                                        </p:tgtEl>
                                        <p:attrNameLst>
                                          <p:attrName>ppt_x</p:attrName>
                                          <p:attrName>ppt_y</p:attrName>
                                        </p:attrNameLst>
                                      </p:cBhvr>
                                      <p:rCtr x="107" y="47"/>
                                    </p:animMotion>
                                  </p:childTnLst>
                                </p:cTn>
                              </p:par>
                              <p:par>
                                <p:cTn id="7" presetID="49" presetClass="path" presetSubtype="0" accel="50000" decel="50000" fill="hold" grpId="0" nodeType="withEffect">
                                  <p:stCondLst>
                                    <p:cond delay="0"/>
                                  </p:stCondLst>
                                  <p:iterate type="lt">
                                    <p:tmPct val="0"/>
                                  </p:iterate>
                                  <p:childTnLst>
                                    <p:animMotion origin="layout" path="M 5.55556E-7 0.00046 L 0.20538 -0.08208 " pathEditMode="fixed" rAng="0" ptsTypes="AA">
                                      <p:cBhvr>
                                        <p:cTn id="8" dur="2000" fill="hold"/>
                                        <p:tgtEl>
                                          <p:spTgt spid="19"/>
                                        </p:tgtEl>
                                        <p:attrNameLst>
                                          <p:attrName>ppt_x</p:attrName>
                                          <p:attrName>ppt_y</p:attrName>
                                        </p:attrNameLst>
                                      </p:cBhvr>
                                      <p:rCtr x="103" y="-41"/>
                                    </p:animMotion>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2000"/>
                                        <p:tgtEl>
                                          <p:spTgt spid="20"/>
                                        </p:tgtEl>
                                      </p:cBhvr>
                                    </p:animEffect>
                                  </p:childTnLst>
                                </p:cTn>
                              </p:par>
                              <p:par>
                                <p:cTn id="14" presetID="64" presetClass="path" presetSubtype="0" accel="50000" decel="50000" fill="hold" nodeType="withEffect">
                                  <p:stCondLst>
                                    <p:cond delay="0"/>
                                  </p:stCondLst>
                                  <p:childTnLst>
                                    <p:animMotion origin="layout" path="M -0.00173 0.00809 L -0.00347 -0.32069 " pathEditMode="relative" rAng="0" ptsTypes="AA">
                                      <p:cBhvr>
                                        <p:cTn id="15" dur="2000" fill="hold"/>
                                        <p:tgtEl>
                                          <p:spTgt spid="20"/>
                                        </p:tgtEl>
                                        <p:attrNameLst>
                                          <p:attrName>ppt_x</p:attrName>
                                          <p:attrName>ppt_y</p:attrName>
                                        </p:attrNameLst>
                                      </p:cBhvr>
                                      <p:rCtr x="-1" y="-164"/>
                                    </p:animMotion>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20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63" presetClass="path" presetSubtype="0" accel="50000" decel="50000" fill="hold" grpId="1" nodeType="clickEffect">
                                  <p:stCondLst>
                                    <p:cond delay="0"/>
                                  </p:stCondLst>
                                  <p:childTnLst>
                                    <p:animMotion origin="layout" path="M -2.22222E-6 3.93064E-6 L 0.30764 0.19029 " pathEditMode="relative" rAng="0" ptsTypes="AA">
                                      <p:cBhvr>
                                        <p:cTn id="24" dur="2000" fill="hold"/>
                                        <p:tgtEl>
                                          <p:spTgt spid="21"/>
                                        </p:tgtEl>
                                        <p:attrNameLst>
                                          <p:attrName>ppt_x</p:attrName>
                                          <p:attrName>ppt_y</p:attrName>
                                        </p:attrNameLst>
                                      </p:cBhvr>
                                      <p:rCtr x="154" y="95"/>
                                    </p:animMotion>
                                  </p:childTnLst>
                                </p:cTn>
                              </p:par>
                              <p:par>
                                <p:cTn id="25" presetID="10" presetClass="exit" presetSubtype="0" fill="hold" grpId="0" nodeType="withEffect">
                                  <p:stCondLst>
                                    <p:cond delay="0"/>
                                  </p:stCondLst>
                                  <p:childTnLst>
                                    <p:animEffect transition="out" filter="fade">
                                      <p:cBhvr>
                                        <p:cTn id="26" dur="3000"/>
                                        <p:tgtEl>
                                          <p:spTgt spid="20"/>
                                        </p:tgtEl>
                                      </p:cBhvr>
                                    </p:animEffect>
                                    <p:set>
                                      <p:cBhvr>
                                        <p:cTn id="27" dur="1" fill="hold">
                                          <p:stCondLst>
                                            <p:cond delay="2999"/>
                                          </p:stCondLst>
                                        </p:cTn>
                                        <p:tgtEl>
                                          <p:spTgt spid="2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1" nodeType="clickEffect">
                                  <p:stCondLst>
                                    <p:cond delay="0"/>
                                  </p:stCondLst>
                                  <p:iterate type="lt">
                                    <p:tmPct val="0"/>
                                  </p:iterate>
                                  <p:childTnLst>
                                    <p:set>
                                      <p:cBhvr>
                                        <p:cTn id="31" dur="1" fill="hold">
                                          <p:stCondLst>
                                            <p:cond delay="0"/>
                                          </p:stCondLst>
                                        </p:cTn>
                                        <p:tgtEl>
                                          <p:spTgt spid="22"/>
                                        </p:tgtEl>
                                        <p:attrNameLst>
                                          <p:attrName>style.visibility</p:attrName>
                                        </p:attrNameLst>
                                      </p:cBhvr>
                                      <p:to>
                                        <p:strVal val="visible"/>
                                      </p:to>
                                    </p:set>
                                    <p:animEffect transition="in" filter="fade">
                                      <p:cBhvr>
                                        <p:cTn id="32" dur="2000"/>
                                        <p:tgtEl>
                                          <p:spTgt spid="22"/>
                                        </p:tgtEl>
                                      </p:cBhvr>
                                    </p:animEffect>
                                  </p:childTnLst>
                                </p:cTn>
                              </p:par>
                              <p:par>
                                <p:cTn id="33" presetID="10" presetClass="exit" presetSubtype="0" fill="hold" grpId="2" nodeType="withEffect">
                                  <p:stCondLst>
                                    <p:cond delay="0"/>
                                  </p:stCondLst>
                                  <p:childTnLst>
                                    <p:animEffect transition="out" filter="fade">
                                      <p:cBhvr>
                                        <p:cTn id="34" dur="3000"/>
                                        <p:tgtEl>
                                          <p:spTgt spid="21"/>
                                        </p:tgtEl>
                                      </p:cBhvr>
                                    </p:animEffect>
                                    <p:set>
                                      <p:cBhvr>
                                        <p:cTn id="35" dur="1" fill="hold">
                                          <p:stCondLst>
                                            <p:cond delay="2999"/>
                                          </p:stCondLst>
                                        </p:cTn>
                                        <p:tgtEl>
                                          <p:spTgt spid="21"/>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2" presetClass="path" presetSubtype="0" accel="50000" decel="50000" fill="hold" nodeType="clickEffect">
                                  <p:stCondLst>
                                    <p:cond delay="0"/>
                                  </p:stCondLst>
                                  <p:iterate type="lt">
                                    <p:tmPct val="0"/>
                                  </p:iterate>
                                  <p:childTnLst>
                                    <p:animMotion origin="layout" path="M -0.00104 0.01596 L 0.00191 0.31545 " pathEditMode="relative" rAng="0" ptsTypes="AA">
                                      <p:cBhvr>
                                        <p:cTn id="39" dur="2000" fill="hold"/>
                                        <p:tgtEl>
                                          <p:spTgt spid="22"/>
                                        </p:tgtEl>
                                        <p:attrNameLst>
                                          <p:attrName>ppt_x</p:attrName>
                                          <p:attrName>ppt_y</p:attrName>
                                        </p:attrNameLst>
                                      </p:cBhvr>
                                      <p:rCtr x="1" y="150"/>
                                    </p:animMotion>
                                  </p:childTnLst>
                                </p:cTn>
                              </p:par>
                              <p:par>
                                <p:cTn id="40" presetID="10" presetClass="entr" presetSubtype="0" fill="hold" grpId="0" nodeType="withEffect">
                                  <p:stCondLst>
                                    <p:cond delay="100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2000"/>
                                        <p:tgtEl>
                                          <p:spTgt spid="23"/>
                                        </p:tgtEl>
                                      </p:cBhvr>
                                    </p:animEffect>
                                  </p:childTnLst>
                                </p:cTn>
                              </p:par>
                              <p:par>
                                <p:cTn id="43" presetID="10" presetClass="exit" presetSubtype="0" fill="hold" grpId="0" nodeType="withEffect">
                                  <p:stCondLst>
                                    <p:cond delay="0"/>
                                  </p:stCondLst>
                                  <p:iterate type="lt">
                                    <p:tmPct val="0"/>
                                  </p:iterate>
                                  <p:childTnLst>
                                    <p:animEffect transition="out" filter="fade">
                                      <p:cBhvr>
                                        <p:cTn id="44" dur="2000"/>
                                        <p:tgtEl>
                                          <p:spTgt spid="22"/>
                                        </p:tgtEl>
                                      </p:cBhvr>
                                    </p:animEffect>
                                    <p:set>
                                      <p:cBhvr>
                                        <p:cTn id="45" dur="1" fill="hold">
                                          <p:stCondLst>
                                            <p:cond delay="1999"/>
                                          </p:stCondLst>
                                        </p:cTn>
                                        <p:tgtEl>
                                          <p:spTgt spid="22"/>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35" presetClass="path" presetSubtype="0" accel="50000" decel="50000" fill="hold" grpId="1" nodeType="clickEffect">
                                  <p:stCondLst>
                                    <p:cond delay="0"/>
                                  </p:stCondLst>
                                  <p:childTnLst>
                                    <p:animMotion origin="layout" path="M 0 0  L -0.25 0  E" pathEditMode="relative" ptsTypes="">
                                      <p:cBhvr>
                                        <p:cTn id="49" dur="2000" fill="hold"/>
                                        <p:tgtEl>
                                          <p:spTgt spid="23"/>
                                        </p:tgtEl>
                                        <p:attrNameLst>
                                          <p:attrName>ppt_x</p:attrName>
                                          <p:attrName>ppt_y</p:attrName>
                                        </p:attrNameLst>
                                      </p:cBhvr>
                                    </p:animMotion>
                                  </p:childTnLst>
                                </p:cTn>
                              </p:par>
                              <p:par>
                                <p:cTn id="50" presetID="36" presetClass="path" presetSubtype="0" accel="50000" decel="50000" fill="hold" grpId="1" nodeType="withEffect">
                                  <p:stCondLst>
                                    <p:cond delay="0"/>
                                  </p:stCondLst>
                                  <p:iterate type="lt">
                                    <p:tmPct val="0"/>
                                  </p:iterate>
                                  <p:childTnLst>
                                    <p:animMotion origin="layout" path="M 0.2132 0.09482 L 0.2132 0.19427 C 0.2132 0.2389 0.26702 0.29417 0.31111 0.29417 L 0.41007 0.29417 " pathEditMode="relative" rAng="0" ptsTypes="FfFF">
                                      <p:cBhvr>
                                        <p:cTn id="51" dur="2000" fill="hold"/>
                                        <p:tgtEl>
                                          <p:spTgt spid="18"/>
                                        </p:tgtEl>
                                        <p:attrNameLst>
                                          <p:attrName>ppt_x</p:attrName>
                                          <p:attrName>ppt_y</p:attrName>
                                        </p:attrNameLst>
                                      </p:cBhvr>
                                      <p:rCtr x="98" y="100"/>
                                    </p:animMotion>
                                  </p:childTnLst>
                                </p:cTn>
                              </p:par>
                              <p:par>
                                <p:cTn id="52" presetID="36" presetClass="path" presetSubtype="0" accel="50000" decel="50000" fill="hold" grpId="1" nodeType="withEffect">
                                  <p:stCondLst>
                                    <p:cond delay="0"/>
                                  </p:stCondLst>
                                  <p:iterate type="lt">
                                    <p:tmPct val="0"/>
                                  </p:iterate>
                                  <p:childTnLst>
                                    <p:animMotion origin="layout" path="M 0.1974 -0.07146 L 0.1974 0.01688 C 0.1974 0.05689 0.22951 0.10684 0.25608 0.10684 L 0.31545 0.10684 " pathEditMode="relative" rAng="0" ptsTypes="FfFF">
                                      <p:cBhvr>
                                        <p:cTn id="53" dur="2000" fill="hold"/>
                                        <p:tgtEl>
                                          <p:spTgt spid="19"/>
                                        </p:tgtEl>
                                        <p:attrNameLst>
                                          <p:attrName>ppt_x</p:attrName>
                                          <p:attrName>ppt_y</p:attrName>
                                        </p:attrNameLst>
                                      </p:cBhvr>
                                      <p:rCtr x="59" y="89"/>
                                    </p:animMotion>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autoUpdateAnimBg="0"/>
      <p:bldP spid="18" grpId="1" animBg="1"/>
      <p:bldP spid="19" grpId="0" animBg="1" autoUpdateAnimBg="0"/>
      <p:bldP spid="19" grpId="1" animBg="1"/>
      <p:bldP spid="20" grpId="0" animBg="1"/>
      <p:bldP spid="21" grpId="0" animBg="1"/>
      <p:bldP spid="21" grpId="1" animBg="1"/>
      <p:bldP spid="21" grpId="2" animBg="1"/>
      <p:bldP spid="22" grpId="0" animBg="1"/>
      <p:bldP spid="22" grpId="1" animBg="1"/>
      <p:bldP spid="23" grpId="0" animBg="1"/>
      <p:bldP spid="23" grpId="1" animBg="1"/>
      <p:bldP spid="24"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ounded Rectangle 5"/>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روش مبتنی بر الگو (مدل سوم)</a:t>
            </a:r>
            <a:endParaRPr lang="en-US" dirty="0"/>
          </a:p>
        </p:txBody>
      </p:sp>
      <p:sp>
        <p:nvSpPr>
          <p:cNvPr id="4" name="Slide Number Placeholder 3"/>
          <p:cNvSpPr>
            <a:spLocks noGrp="1"/>
          </p:cNvSpPr>
          <p:nvPr>
            <p:ph type="sldNum" sz="quarter" idx="12"/>
          </p:nvPr>
        </p:nvSpPr>
        <p:spPr/>
        <p:txBody>
          <a:bodyPr/>
          <a:lstStyle/>
          <a:p>
            <a:pPr>
              <a:defRPr/>
            </a:pPr>
            <a:fld id="{8E879CC8-566E-4934-8546-3D1811C0125A}" type="slidenum">
              <a:rPr lang="en-US" smtClean="0"/>
              <a:pPr>
                <a:defRPr/>
              </a:pPr>
              <a:t>36</a:t>
            </a:fld>
            <a:endParaRPr lang="en-US"/>
          </a:p>
        </p:txBody>
      </p:sp>
      <p:sp>
        <p:nvSpPr>
          <p:cNvPr id="410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8" name="Object 2"/>
          <p:cNvGraphicFramePr>
            <a:graphicFrameLocks noChangeAspect="1"/>
          </p:cNvGraphicFramePr>
          <p:nvPr/>
        </p:nvGraphicFramePr>
        <p:xfrm>
          <a:off x="357188" y="2928938"/>
          <a:ext cx="8572500" cy="2181225"/>
        </p:xfrm>
        <a:graphic>
          <a:graphicData uri="http://schemas.openxmlformats.org/presentationml/2006/ole">
            <p:oleObj spid="_x0000_s4098" name="Visio" r:id="rId3" imgW="4825820" imgH="1228657" progId="">
              <p:embed/>
            </p:oleObj>
          </a:graphicData>
        </a:graphic>
      </p:graphicFrame>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روش مبتنی بر الگو (مدل سوم)</a:t>
            </a:r>
            <a:endParaRPr lang="en-US" dirty="0"/>
          </a:p>
        </p:txBody>
      </p:sp>
      <p:sp>
        <p:nvSpPr>
          <p:cNvPr id="4" name="Slide Number Placeholder 3"/>
          <p:cNvSpPr>
            <a:spLocks noGrp="1"/>
          </p:cNvSpPr>
          <p:nvPr>
            <p:ph type="sldNum" sz="quarter" idx="12"/>
          </p:nvPr>
        </p:nvSpPr>
        <p:spPr/>
        <p:txBody>
          <a:bodyPr/>
          <a:lstStyle/>
          <a:p>
            <a:pPr>
              <a:defRPr/>
            </a:pPr>
            <a:fld id="{3143B53A-EAE5-4064-9F2E-24A54DA05876}" type="slidenum">
              <a:rPr lang="en-US" smtClean="0"/>
              <a:pPr>
                <a:defRPr/>
              </a:pPr>
              <a:t>37</a:t>
            </a:fld>
            <a:endParaRPr lang="en-US"/>
          </a:p>
        </p:txBody>
      </p:sp>
      <p:sp>
        <p:nvSpPr>
          <p:cNvPr id="5126"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2" name="Object 1"/>
          <p:cNvGraphicFramePr>
            <a:graphicFrameLocks noChangeAspect="1"/>
          </p:cNvGraphicFramePr>
          <p:nvPr/>
        </p:nvGraphicFramePr>
        <p:xfrm>
          <a:off x="357188" y="3390900"/>
          <a:ext cx="8572500" cy="2181225"/>
        </p:xfrm>
        <a:graphic>
          <a:graphicData uri="http://schemas.openxmlformats.org/presentationml/2006/ole">
            <p:oleObj spid="_x0000_s5122" name="Visio" r:id="rId3" imgW="4825820" imgH="1228657" progId="">
              <p:embed/>
            </p:oleObj>
          </a:graphicData>
        </a:graphic>
      </p:graphicFrame>
      <p:sp>
        <p:nvSpPr>
          <p:cNvPr id="6" name="Rounded Rectangle 5"/>
          <p:cNvSpPr/>
          <p:nvPr/>
        </p:nvSpPr>
        <p:spPr>
          <a:xfrm>
            <a:off x="428625" y="1962150"/>
            <a:ext cx="2214563" cy="1428750"/>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ar-SA" dirty="0">
                <a:cs typeface="B Nazanin" pitchFamily="2" charset="-78"/>
              </a:rPr>
              <a:t>وي در فيلمهاي بزرگي همچون آرزوهاي بزرگ ، اليورتويست </a:t>
            </a:r>
            <a:r>
              <a:rPr lang="fa-IR" dirty="0">
                <a:cs typeface="B Nazanin" pitchFamily="2" charset="-78"/>
              </a:rPr>
              <a:t>و </a:t>
            </a:r>
            <a:r>
              <a:rPr lang="ar-SA" dirty="0">
                <a:cs typeface="B Nazanin" pitchFamily="2" charset="-78"/>
              </a:rPr>
              <a:t>دكتر ژيواگو بازی می</a:t>
            </a:r>
            <a:r>
              <a:rPr lang="fa-IR" dirty="0">
                <a:cs typeface="B Nazanin" pitchFamily="2" charset="-78"/>
              </a:rPr>
              <a:t>‌</a:t>
            </a:r>
            <a:r>
              <a:rPr lang="ar-SA" dirty="0">
                <a:cs typeface="B Nazanin" pitchFamily="2" charset="-78"/>
              </a:rPr>
              <a:t>کرد.</a:t>
            </a:r>
            <a:endParaRPr lang="en-US" dirty="0">
              <a:latin typeface="Times New Roman"/>
              <a:ea typeface="Calibri"/>
              <a:cs typeface="B Nazanin" pitchFamily="2" charset="-78"/>
            </a:endParaRPr>
          </a:p>
          <a:p>
            <a:pPr algn="ctr">
              <a:defRPr/>
            </a:pPr>
            <a:endParaRPr lang="en-US" dirty="0"/>
          </a:p>
        </p:txBody>
      </p:sp>
      <p:sp>
        <p:nvSpPr>
          <p:cNvPr id="7" name="Rounded Rectangle 6"/>
          <p:cNvSpPr/>
          <p:nvPr/>
        </p:nvSpPr>
        <p:spPr>
          <a:xfrm>
            <a:off x="2786063" y="2033588"/>
            <a:ext cx="2500312" cy="1357312"/>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en-US" dirty="0">
                <a:cs typeface="B Nazanin" pitchFamily="2" charset="-78"/>
              </a:rPr>
              <a:t>X-part</a:t>
            </a:r>
            <a:r>
              <a:rPr lang="fa-IR" dirty="0">
                <a:cs typeface="B Nazanin" pitchFamily="2" charset="-78"/>
              </a:rPr>
              <a:t>: فیلم‌های بزرگ</a:t>
            </a:r>
          </a:p>
          <a:p>
            <a:pPr algn="ctr" rtl="1">
              <a:defRPr/>
            </a:pPr>
            <a:r>
              <a:rPr lang="en-US" dirty="0">
                <a:cs typeface="B Nazanin" pitchFamily="2" charset="-78"/>
              </a:rPr>
              <a:t>NP-part</a:t>
            </a:r>
            <a:r>
              <a:rPr lang="fa-IR" dirty="0">
                <a:cs typeface="B Nazanin" pitchFamily="2" charset="-78"/>
              </a:rPr>
              <a:t>: </a:t>
            </a:r>
            <a:r>
              <a:rPr lang="ar-SA" dirty="0">
                <a:cs typeface="B Nazanin" pitchFamily="2" charset="-78"/>
              </a:rPr>
              <a:t>آرزوهاي بزرگ </a:t>
            </a:r>
            <a:r>
              <a:rPr lang="fa-IR" dirty="0">
                <a:cs typeface="B Nazanin" pitchFamily="2" charset="-78"/>
              </a:rPr>
              <a:t>، </a:t>
            </a:r>
            <a:r>
              <a:rPr lang="ar-SA" dirty="0">
                <a:cs typeface="B Nazanin" pitchFamily="2" charset="-78"/>
              </a:rPr>
              <a:t>اليورتويست </a:t>
            </a:r>
            <a:r>
              <a:rPr lang="fa-IR" dirty="0">
                <a:cs typeface="B Nazanin" pitchFamily="2" charset="-78"/>
              </a:rPr>
              <a:t>، </a:t>
            </a:r>
            <a:r>
              <a:rPr lang="ar-SA" dirty="0">
                <a:cs typeface="B Nazanin" pitchFamily="2" charset="-78"/>
              </a:rPr>
              <a:t>دكتر ژيواگو</a:t>
            </a:r>
            <a:endParaRPr lang="en-US" dirty="0">
              <a:cs typeface="B Nazanin" pitchFamily="2" charset="-78"/>
            </a:endParaRPr>
          </a:p>
        </p:txBody>
      </p:sp>
      <p:sp>
        <p:nvSpPr>
          <p:cNvPr id="8" name="Rounded Rectangle 7"/>
          <p:cNvSpPr/>
          <p:nvPr/>
        </p:nvSpPr>
        <p:spPr>
          <a:xfrm>
            <a:off x="4929188" y="2033588"/>
            <a:ext cx="3214687" cy="1357312"/>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ctr" rtl="1">
              <a:defRPr/>
            </a:pPr>
            <a:r>
              <a:rPr lang="ar-SA" dirty="0">
                <a:cs typeface="B Nazanin" pitchFamily="2" charset="-78"/>
              </a:rPr>
              <a:t>(فيلم بزرگ ، آرزوهاي بزرگ)</a:t>
            </a:r>
            <a:r>
              <a:rPr lang="en-US" dirty="0" err="1">
                <a:cs typeface="B Nazanin" pitchFamily="2" charset="-78"/>
              </a:rPr>
              <a:t>isa</a:t>
            </a:r>
            <a:r>
              <a:rPr lang="ar-SA" dirty="0">
                <a:cs typeface="B Nazanin" pitchFamily="2" charset="-78"/>
              </a:rPr>
              <a:t> </a:t>
            </a:r>
            <a:endParaRPr lang="en-US" dirty="0">
              <a:cs typeface="B Nazanin" pitchFamily="2" charset="-78"/>
            </a:endParaRPr>
          </a:p>
          <a:p>
            <a:pPr algn="ctr" rtl="1">
              <a:defRPr/>
            </a:pPr>
            <a:r>
              <a:rPr lang="ar-SA" dirty="0">
                <a:cs typeface="B Nazanin" pitchFamily="2" charset="-78"/>
              </a:rPr>
              <a:t>(فيلم بزرگ ، اليورتويست)</a:t>
            </a:r>
            <a:r>
              <a:rPr lang="en-US" dirty="0" err="1">
                <a:cs typeface="B Nazanin" pitchFamily="2" charset="-78"/>
              </a:rPr>
              <a:t>isa</a:t>
            </a:r>
            <a:r>
              <a:rPr lang="ar-SA" dirty="0">
                <a:cs typeface="B Nazanin" pitchFamily="2" charset="-78"/>
              </a:rPr>
              <a:t> </a:t>
            </a:r>
            <a:endParaRPr lang="en-US" dirty="0">
              <a:cs typeface="B Nazanin" pitchFamily="2" charset="-78"/>
            </a:endParaRPr>
          </a:p>
          <a:p>
            <a:pPr algn="ctr" rtl="1">
              <a:defRPr/>
            </a:pPr>
            <a:r>
              <a:rPr lang="ar-SA" dirty="0">
                <a:cs typeface="B Nazanin" pitchFamily="2" charset="-78"/>
              </a:rPr>
              <a:t>(فيلم بزرگ ، دكتر ژيواگو)</a:t>
            </a:r>
            <a:r>
              <a:rPr lang="en-US" dirty="0" err="1">
                <a:cs typeface="B Nazanin" pitchFamily="2" charset="-78"/>
              </a:rPr>
              <a:t>isa</a:t>
            </a:r>
            <a:r>
              <a:rPr lang="ar-SA" dirty="0">
                <a:cs typeface="B Nazanin" pitchFamily="2" charset="-78"/>
              </a:rPr>
              <a:t> </a:t>
            </a:r>
            <a:endParaRPr lang="en-US" dirty="0">
              <a:latin typeface="Times New Roman"/>
              <a:ea typeface="Calibri"/>
              <a:cs typeface="B Nazanin" pitchFamily="2" charset="-78"/>
            </a:endParaRPr>
          </a:p>
          <a:p>
            <a:pPr algn="ctr" rtl="1">
              <a:defRPr/>
            </a:pPr>
            <a:endParaRPr lang="en-US"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grpId="1" nodeType="clickEffect">
                                  <p:stCondLst>
                                    <p:cond delay="0"/>
                                  </p:stCondLst>
                                  <p:childTnLst>
                                    <p:animMotion origin="layout" path="M 0.01215 0.00116 L 0.27344 -2.7012E-6 " pathEditMode="relative" rAng="0" ptsTypes="AA">
                                      <p:cBhvr>
                                        <p:cTn id="11" dur="2000" fill="hold"/>
                                        <p:tgtEl>
                                          <p:spTgt spid="6"/>
                                        </p:tgtEl>
                                        <p:attrNameLst>
                                          <p:attrName>ppt_x</p:attrName>
                                          <p:attrName>ppt_y</p:attrName>
                                        </p:attrNameLst>
                                      </p:cBhvr>
                                      <p:rCtr x="131" y="-1"/>
                                    </p:animMotion>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2" nodeType="clickEffect">
                                  <p:stCondLst>
                                    <p:cond delay="0"/>
                                  </p:stCondLst>
                                  <p:childTnLst>
                                    <p:animEffect transition="out" filter="fade">
                                      <p:cBhvr>
                                        <p:cTn id="15" dur="2000"/>
                                        <p:tgtEl>
                                          <p:spTgt spid="6"/>
                                        </p:tgtEl>
                                      </p:cBhvr>
                                    </p:animEffect>
                                    <p:set>
                                      <p:cBhvr>
                                        <p:cTn id="16" dur="1" fill="hold">
                                          <p:stCondLst>
                                            <p:cond delay="1999"/>
                                          </p:stCondLst>
                                        </p:cTn>
                                        <p:tgtEl>
                                          <p:spTgt spid="6"/>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63" presetClass="path" presetSubtype="0" accel="50000" decel="50000" fill="hold" grpId="1" nodeType="clickEffect">
                                  <p:stCondLst>
                                    <p:cond delay="0"/>
                                  </p:stCondLst>
                                  <p:childTnLst>
                                    <p:animMotion origin="layout" path="M 0 0  L 0.25 0  E" pathEditMode="relative" ptsTypes="">
                                      <p:cBhvr>
                                        <p:cTn id="23" dur="2000" fill="hold"/>
                                        <p:tgtEl>
                                          <p:spTgt spid="7"/>
                                        </p:tgtEl>
                                        <p:attrNameLst>
                                          <p:attrName>ppt_x</p:attrName>
                                          <p:attrName>ppt_y</p:attrName>
                                        </p:attrNameLst>
                                      </p:cBhvr>
                                    </p:animMotion>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2000"/>
                                        <p:tgtEl>
                                          <p:spTgt spid="8"/>
                                        </p:tgtEl>
                                      </p:cBhvr>
                                    </p:animEffect>
                                    <p:set>
                                      <p:cBhvr>
                                        <p:cTn id="36"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روابط استخراج شده با الگوهای هیرست</a:t>
            </a:r>
            <a:endParaRPr lang="en-US" dirty="0"/>
          </a:p>
        </p:txBody>
      </p:sp>
      <p:sp>
        <p:nvSpPr>
          <p:cNvPr id="4" name="Slide Number Placeholder 3"/>
          <p:cNvSpPr>
            <a:spLocks noGrp="1"/>
          </p:cNvSpPr>
          <p:nvPr>
            <p:ph type="sldNum" sz="quarter" idx="12"/>
          </p:nvPr>
        </p:nvSpPr>
        <p:spPr/>
        <p:txBody>
          <a:bodyPr/>
          <a:lstStyle/>
          <a:p>
            <a:pPr>
              <a:defRPr/>
            </a:pPr>
            <a:fld id="{E518A984-ED85-4B65-BDB7-888A6D9C35D7}" type="slidenum">
              <a:rPr lang="en-US" smtClean="0"/>
              <a:pPr>
                <a:defRPr/>
              </a:pPr>
              <a:t>38</a:t>
            </a:fld>
            <a:endParaRPr lang="en-US" dirty="0"/>
          </a:p>
        </p:txBody>
      </p:sp>
      <p:graphicFrame>
        <p:nvGraphicFramePr>
          <p:cNvPr id="6" name="Content Placeholder 4"/>
          <p:cNvGraphicFramePr>
            <a:graphicFrameLocks/>
          </p:cNvGraphicFramePr>
          <p:nvPr/>
        </p:nvGraphicFramePr>
        <p:xfrm>
          <a:off x="990600" y="1295400"/>
          <a:ext cx="7939149" cy="5486400"/>
        </p:xfrm>
        <a:graphic>
          <a:graphicData uri="http://schemas.openxmlformats.org/drawingml/2006/table">
            <a:tbl>
              <a:tblPr>
                <a:tableStyleId>{BC89EF96-8CEA-46FF-86C4-4CE0E7609802}</a:tableStyleId>
              </a:tblPr>
              <a:tblGrid>
                <a:gridCol w="4316610"/>
                <a:gridCol w="3622539"/>
              </a:tblGrid>
              <a:tr h="518160">
                <a:tc>
                  <a:txBody>
                    <a:bodyPr/>
                    <a:lstStyle/>
                    <a:p>
                      <a:pPr marL="0" marR="0" indent="0" algn="ctr" rtl="1">
                        <a:lnSpc>
                          <a:spcPct val="150000"/>
                        </a:lnSpc>
                        <a:spcBef>
                          <a:spcPts val="0"/>
                        </a:spcBef>
                        <a:spcAft>
                          <a:spcPts val="0"/>
                        </a:spcAft>
                      </a:pPr>
                      <a:r>
                        <a:rPr lang="ar-SA" sz="2400" b="1" dirty="0">
                          <a:cs typeface="B Nazanin" pitchFamily="2" charset="-78"/>
                        </a:rPr>
                        <a:t>روابط استخراج شده از جمله هدف</a:t>
                      </a:r>
                      <a:endParaRPr lang="en-US" sz="2400" b="1" dirty="0">
                        <a:latin typeface="Times New Roman"/>
                        <a:ea typeface="Calibri"/>
                        <a:cs typeface="B Nazanin" pitchFamily="2" charset="-78"/>
                      </a:endParaRPr>
                    </a:p>
                  </a:txBody>
                  <a:tcPr marL="68580" marR="68580" marT="0" marB="0"/>
                </a:tc>
                <a:tc>
                  <a:txBody>
                    <a:bodyPr/>
                    <a:lstStyle/>
                    <a:p>
                      <a:pPr marL="0" marR="0" indent="0" algn="ctr" rtl="1">
                        <a:lnSpc>
                          <a:spcPct val="150000"/>
                        </a:lnSpc>
                        <a:spcBef>
                          <a:spcPts val="0"/>
                        </a:spcBef>
                        <a:spcAft>
                          <a:spcPts val="0"/>
                        </a:spcAft>
                      </a:pPr>
                      <a:r>
                        <a:rPr lang="ar-SA" sz="2400" b="1" dirty="0">
                          <a:cs typeface="B Nazanin" pitchFamily="2" charset="-78"/>
                        </a:rPr>
                        <a:t>جمله هدف</a:t>
                      </a:r>
                      <a:endParaRPr lang="en-US" sz="2400" b="1" dirty="0">
                        <a:latin typeface="Times New Roman"/>
                        <a:ea typeface="Calibri"/>
                        <a:cs typeface="B Nazanin" pitchFamily="2" charset="-78"/>
                      </a:endParaRPr>
                    </a:p>
                  </a:txBody>
                  <a:tcPr marL="68580" marR="68580" marT="0" marB="0"/>
                </a:tc>
              </a:tr>
              <a:tr h="1554480">
                <a:tc>
                  <a:txBody>
                    <a:bodyPr/>
                    <a:lstStyle/>
                    <a:p>
                      <a:pPr marL="0" marR="0" indent="0" algn="ctr" rtl="1">
                        <a:lnSpc>
                          <a:spcPct val="150000"/>
                        </a:lnSpc>
                        <a:spcBef>
                          <a:spcPts val="0"/>
                        </a:spcBef>
                        <a:spcAft>
                          <a:spcPts val="0"/>
                        </a:spcAft>
                      </a:pPr>
                      <a:r>
                        <a:rPr lang="ar-SA" sz="2400" dirty="0">
                          <a:cs typeface="B Nazanin" pitchFamily="2" charset="-78"/>
                        </a:rPr>
                        <a:t>(کشور، آمریکا)</a:t>
                      </a:r>
                      <a:r>
                        <a:rPr lang="en-US" sz="2400" dirty="0" err="1">
                          <a:cs typeface="B Nazanin" pitchFamily="2" charset="-78"/>
                        </a:rPr>
                        <a:t>isa</a:t>
                      </a:r>
                      <a:r>
                        <a:rPr lang="ar-SA" sz="2400" dirty="0">
                          <a:cs typeface="B Nazanin" pitchFamily="2" charset="-78"/>
                        </a:rPr>
                        <a:t> ، (کشور، كانادا)</a:t>
                      </a:r>
                      <a:r>
                        <a:rPr lang="en-US" sz="2400" dirty="0" err="1">
                          <a:cs typeface="B Nazanin" pitchFamily="2" charset="-78"/>
                        </a:rPr>
                        <a:t>isa</a:t>
                      </a:r>
                      <a:r>
                        <a:rPr lang="ar-SA" sz="2400" dirty="0">
                          <a:cs typeface="B Nazanin" pitchFamily="2" charset="-78"/>
                        </a:rPr>
                        <a:t> ، (کشور، ژاپن)</a:t>
                      </a:r>
                      <a:r>
                        <a:rPr lang="en-US" sz="2400" dirty="0" err="1">
                          <a:cs typeface="B Nazanin" pitchFamily="2" charset="-78"/>
                        </a:rPr>
                        <a:t>isa</a:t>
                      </a:r>
                      <a:r>
                        <a:rPr lang="ar-SA" sz="2400" dirty="0">
                          <a:cs typeface="B Nazanin" pitchFamily="2" charset="-78"/>
                        </a:rPr>
                        <a:t> ، (کشور، روسيه)</a:t>
                      </a:r>
                      <a:r>
                        <a:rPr lang="en-US" sz="2400" dirty="0" err="1">
                          <a:cs typeface="B Nazanin" pitchFamily="2" charset="-78"/>
                        </a:rPr>
                        <a:t>isa</a:t>
                      </a:r>
                      <a:r>
                        <a:rPr lang="en-US" sz="2400" dirty="0">
                          <a:cs typeface="B Nazanin" pitchFamily="2" charset="-78"/>
                        </a:rPr>
                        <a:t> </a:t>
                      </a:r>
                      <a:endParaRPr lang="en-US" sz="2400" dirty="0">
                        <a:latin typeface="Times New Roman"/>
                        <a:ea typeface="Calibri"/>
                        <a:cs typeface="B Nazanin" pitchFamily="2" charset="-78"/>
                      </a:endParaRPr>
                    </a:p>
                  </a:txBody>
                  <a:tcPr marL="68580" marR="68580" marT="0" marB="0"/>
                </a:tc>
                <a:tc>
                  <a:txBody>
                    <a:bodyPr/>
                    <a:lstStyle/>
                    <a:p>
                      <a:pPr marL="0" marR="0" indent="0" algn="ctr" rtl="1">
                        <a:lnSpc>
                          <a:spcPct val="150000"/>
                        </a:lnSpc>
                        <a:spcBef>
                          <a:spcPts val="0"/>
                        </a:spcBef>
                        <a:spcAft>
                          <a:spcPts val="0"/>
                        </a:spcAft>
                      </a:pPr>
                      <a:r>
                        <a:rPr lang="ar-SA" sz="2400" dirty="0">
                          <a:cs typeface="B Nazanin" pitchFamily="2" charset="-78"/>
                        </a:rPr>
                        <a:t>16 كشور از جمله آمريكا ، كانادا ، ژاپن و روسيه در ايستگاه فضايي بين المللي همكاري دارند .</a:t>
                      </a:r>
                      <a:endParaRPr lang="en-US" sz="2400" dirty="0">
                        <a:latin typeface="Times New Roman"/>
                        <a:ea typeface="Calibri"/>
                        <a:cs typeface="B Nazanin" pitchFamily="2" charset="-78"/>
                      </a:endParaRPr>
                    </a:p>
                  </a:txBody>
                  <a:tcPr marL="68580" marR="68580" marT="0" marB="0"/>
                </a:tc>
              </a:tr>
              <a:tr h="1554480">
                <a:tc>
                  <a:txBody>
                    <a:bodyPr/>
                    <a:lstStyle/>
                    <a:p>
                      <a:pPr marL="0" marR="0" indent="0" algn="ctr" rtl="1">
                        <a:lnSpc>
                          <a:spcPct val="150000"/>
                        </a:lnSpc>
                        <a:spcBef>
                          <a:spcPts val="0"/>
                        </a:spcBef>
                        <a:spcAft>
                          <a:spcPts val="0"/>
                        </a:spcAft>
                      </a:pPr>
                      <a:r>
                        <a:rPr lang="ar-SA" sz="2400" dirty="0">
                          <a:cs typeface="B Nazanin" pitchFamily="2" charset="-78"/>
                        </a:rPr>
                        <a:t>(مواد، پلاستيك)</a:t>
                      </a:r>
                      <a:r>
                        <a:rPr lang="en-US" sz="2400" dirty="0" err="1">
                          <a:cs typeface="B Nazanin" pitchFamily="2" charset="-78"/>
                        </a:rPr>
                        <a:t>isa</a:t>
                      </a:r>
                      <a:r>
                        <a:rPr lang="ar-SA" sz="2400" dirty="0">
                          <a:cs typeface="B Nazanin" pitchFamily="2" charset="-78"/>
                        </a:rPr>
                        <a:t> ، (مواد ، شيشه)</a:t>
                      </a:r>
                      <a:r>
                        <a:rPr lang="en-US" sz="2400" dirty="0" err="1">
                          <a:cs typeface="B Nazanin" pitchFamily="2" charset="-78"/>
                        </a:rPr>
                        <a:t>isa</a:t>
                      </a:r>
                      <a:r>
                        <a:rPr lang="ar-SA" sz="2400" dirty="0">
                          <a:cs typeface="B Nazanin" pitchFamily="2" charset="-78"/>
                        </a:rPr>
                        <a:t> ، (مواد ، آلومينيوم)</a:t>
                      </a:r>
                      <a:r>
                        <a:rPr lang="en-US" sz="2400" dirty="0" err="1">
                          <a:cs typeface="B Nazanin" pitchFamily="2" charset="-78"/>
                        </a:rPr>
                        <a:t>isa</a:t>
                      </a:r>
                      <a:endParaRPr lang="en-US" sz="2400" dirty="0">
                        <a:latin typeface="Times New Roman"/>
                        <a:ea typeface="Calibri"/>
                        <a:cs typeface="B Nazanin" pitchFamily="2" charset="-78"/>
                      </a:endParaRPr>
                    </a:p>
                  </a:txBody>
                  <a:tcPr marL="68580" marR="68580" marT="0" marB="0"/>
                </a:tc>
                <a:tc>
                  <a:txBody>
                    <a:bodyPr/>
                    <a:lstStyle/>
                    <a:p>
                      <a:pPr marL="0" marR="0" indent="0" algn="ctr" rtl="1">
                        <a:lnSpc>
                          <a:spcPct val="150000"/>
                        </a:lnSpc>
                        <a:spcBef>
                          <a:spcPts val="0"/>
                        </a:spcBef>
                        <a:spcAft>
                          <a:spcPts val="0"/>
                        </a:spcAft>
                      </a:pPr>
                      <a:r>
                        <a:rPr lang="ar-SA" sz="2400" dirty="0">
                          <a:cs typeface="B Nazanin" pitchFamily="2" charset="-78"/>
                        </a:rPr>
                        <a:t>شركت </a:t>
                      </a:r>
                      <a:r>
                        <a:rPr lang="en-US" sz="2400" dirty="0">
                          <a:cs typeface="B Nazanin" pitchFamily="2" charset="-78"/>
                        </a:rPr>
                        <a:t>Dow Chemical </a:t>
                      </a:r>
                      <a:r>
                        <a:rPr lang="fa-IR" sz="2400" baseline="0" dirty="0" smtClean="0">
                          <a:cs typeface="B Nazanin" pitchFamily="2" charset="-78"/>
                        </a:rPr>
                        <a:t> </a:t>
                      </a:r>
                      <a:r>
                        <a:rPr lang="ar-SA" sz="2400" dirty="0" smtClean="0">
                          <a:cs typeface="B Nazanin" pitchFamily="2" charset="-78"/>
                        </a:rPr>
                        <a:t>موادي </a:t>
                      </a:r>
                      <a:r>
                        <a:rPr lang="ar-SA" sz="2400" dirty="0">
                          <a:cs typeface="B Nazanin" pitchFamily="2" charset="-78"/>
                        </a:rPr>
                        <a:t>چون پلاستيكها ، شيشه و آلومينيوم را بازيافت مي كند .</a:t>
                      </a:r>
                      <a:endParaRPr lang="en-US" sz="2400" dirty="0">
                        <a:latin typeface="Times New Roman"/>
                        <a:ea typeface="Calibri"/>
                        <a:cs typeface="B Nazanin" pitchFamily="2" charset="-78"/>
                      </a:endParaRPr>
                    </a:p>
                  </a:txBody>
                  <a:tcPr marL="68580" marR="68580" marT="0" marB="0"/>
                </a:tc>
              </a:tr>
              <a:tr h="1554480">
                <a:tc>
                  <a:txBody>
                    <a:bodyPr/>
                    <a:lstStyle/>
                    <a:p>
                      <a:pPr marL="0" marR="0" indent="0" algn="ctr" rtl="1">
                        <a:lnSpc>
                          <a:spcPct val="150000"/>
                        </a:lnSpc>
                        <a:spcBef>
                          <a:spcPts val="0"/>
                        </a:spcBef>
                        <a:spcAft>
                          <a:spcPts val="0"/>
                        </a:spcAft>
                      </a:pPr>
                      <a:r>
                        <a:rPr lang="ar-SA" sz="2400" dirty="0">
                          <a:cs typeface="B Nazanin" pitchFamily="2" charset="-78"/>
                        </a:rPr>
                        <a:t>(فيلم بزرگ ، آرزوهاي بزرگ)</a:t>
                      </a:r>
                      <a:r>
                        <a:rPr lang="en-US" sz="2400" dirty="0" err="1">
                          <a:cs typeface="B Nazanin" pitchFamily="2" charset="-78"/>
                        </a:rPr>
                        <a:t>isa</a:t>
                      </a:r>
                      <a:r>
                        <a:rPr lang="ar-SA" sz="2400" dirty="0">
                          <a:cs typeface="B Nazanin" pitchFamily="2" charset="-78"/>
                        </a:rPr>
                        <a:t> ، (فيلم بزرگ ، </a:t>
                      </a:r>
                      <a:r>
                        <a:rPr lang="ar-SA" sz="2400" dirty="0" smtClean="0">
                          <a:cs typeface="B Nazanin" pitchFamily="2" charset="-78"/>
                        </a:rPr>
                        <a:t>اليورتويست)</a:t>
                      </a:r>
                      <a:r>
                        <a:rPr lang="en-US" sz="2400" dirty="0" err="1">
                          <a:cs typeface="B Nazanin" pitchFamily="2" charset="-78"/>
                        </a:rPr>
                        <a:t>isa</a:t>
                      </a:r>
                      <a:r>
                        <a:rPr lang="ar-SA" sz="2400" dirty="0">
                          <a:cs typeface="B Nazanin" pitchFamily="2" charset="-78"/>
                        </a:rPr>
                        <a:t> ، (فيلم بزرگ ، </a:t>
                      </a:r>
                      <a:r>
                        <a:rPr lang="ar-SA" sz="2400" dirty="0" smtClean="0">
                          <a:cs typeface="B Nazanin" pitchFamily="2" charset="-78"/>
                        </a:rPr>
                        <a:t>دكتر ژيواگو)</a:t>
                      </a:r>
                      <a:r>
                        <a:rPr lang="en-US" sz="2400" dirty="0" err="1">
                          <a:cs typeface="B Nazanin" pitchFamily="2" charset="-78"/>
                        </a:rPr>
                        <a:t>isa</a:t>
                      </a:r>
                      <a:r>
                        <a:rPr lang="ar-SA" sz="2400" dirty="0">
                          <a:cs typeface="B Nazanin" pitchFamily="2" charset="-78"/>
                        </a:rPr>
                        <a:t> </a:t>
                      </a:r>
                      <a:endParaRPr lang="en-US" sz="2400" dirty="0">
                        <a:latin typeface="Times New Roman"/>
                        <a:ea typeface="Calibri"/>
                        <a:cs typeface="B Nazanin" pitchFamily="2" charset="-78"/>
                      </a:endParaRPr>
                    </a:p>
                  </a:txBody>
                  <a:tcPr marL="68580" marR="68580" marT="0" marB="0"/>
                </a:tc>
                <a:tc>
                  <a:txBody>
                    <a:bodyPr/>
                    <a:lstStyle/>
                    <a:p>
                      <a:pPr marL="0" marR="0" indent="0" algn="ctr" rtl="1">
                        <a:lnSpc>
                          <a:spcPct val="150000"/>
                        </a:lnSpc>
                        <a:spcBef>
                          <a:spcPts val="0"/>
                        </a:spcBef>
                        <a:spcAft>
                          <a:spcPts val="0"/>
                        </a:spcAft>
                      </a:pPr>
                      <a:r>
                        <a:rPr lang="ar-SA" sz="2400" dirty="0">
                          <a:cs typeface="B Nazanin" pitchFamily="2" charset="-78"/>
                        </a:rPr>
                        <a:t>وي در فيلمهاي بزرگي همچون آرزوهاي بزرگ ، اليورتويست </a:t>
                      </a:r>
                      <a:r>
                        <a:rPr lang="fa-IR" sz="2400" dirty="0" smtClean="0">
                          <a:cs typeface="B Nazanin" pitchFamily="2" charset="-78"/>
                        </a:rPr>
                        <a:t>و </a:t>
                      </a:r>
                      <a:r>
                        <a:rPr lang="ar-SA" sz="2400" dirty="0" smtClean="0">
                          <a:cs typeface="B Nazanin" pitchFamily="2" charset="-78"/>
                        </a:rPr>
                        <a:t>دكتر </a:t>
                      </a:r>
                      <a:r>
                        <a:rPr lang="ar-SA" sz="2400" dirty="0">
                          <a:cs typeface="B Nazanin" pitchFamily="2" charset="-78"/>
                        </a:rPr>
                        <a:t>ژيواگو </a:t>
                      </a:r>
                      <a:r>
                        <a:rPr lang="ar-SA" sz="2400" dirty="0" smtClean="0">
                          <a:cs typeface="B Nazanin" pitchFamily="2" charset="-78"/>
                        </a:rPr>
                        <a:t>بازی می</a:t>
                      </a:r>
                      <a:r>
                        <a:rPr lang="fa-IR" sz="2400" baseline="0" dirty="0" smtClean="0">
                          <a:cs typeface="B Nazanin" pitchFamily="2" charset="-78"/>
                        </a:rPr>
                        <a:t>‌</a:t>
                      </a:r>
                      <a:r>
                        <a:rPr lang="ar-SA" sz="2400" dirty="0" smtClean="0">
                          <a:cs typeface="B Nazanin" pitchFamily="2" charset="-78"/>
                        </a:rPr>
                        <a:t>کرد</a:t>
                      </a:r>
                      <a:r>
                        <a:rPr lang="ar-SA" sz="2400" dirty="0">
                          <a:cs typeface="B Nazanin" pitchFamily="2" charset="-78"/>
                        </a:rPr>
                        <a:t>.</a:t>
                      </a:r>
                      <a:endParaRPr lang="en-US" sz="2400" dirty="0">
                        <a:latin typeface="Times New Roman"/>
                        <a:ea typeface="Calibri"/>
                        <a:cs typeface="B Nazanin" pitchFamily="2" charset="-78"/>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روابط استخراج شده با دیگر الگوها</a:t>
            </a:r>
            <a:endParaRPr lang="en-US" dirty="0"/>
          </a:p>
        </p:txBody>
      </p:sp>
      <p:sp>
        <p:nvSpPr>
          <p:cNvPr id="4" name="Slide Number Placeholder 3"/>
          <p:cNvSpPr>
            <a:spLocks noGrp="1"/>
          </p:cNvSpPr>
          <p:nvPr>
            <p:ph type="sldNum" sz="quarter" idx="12"/>
          </p:nvPr>
        </p:nvSpPr>
        <p:spPr/>
        <p:txBody>
          <a:bodyPr/>
          <a:lstStyle/>
          <a:p>
            <a:pPr>
              <a:defRPr/>
            </a:pPr>
            <a:fld id="{59AA45E7-1906-41DB-B5CC-D6F6A46EA178}" type="slidenum">
              <a:rPr lang="en-US" smtClean="0"/>
              <a:pPr>
                <a:defRPr/>
              </a:pPr>
              <a:t>39</a:t>
            </a:fld>
            <a:endParaRPr lang="en-US" dirty="0"/>
          </a:p>
        </p:txBody>
      </p:sp>
      <p:graphicFrame>
        <p:nvGraphicFramePr>
          <p:cNvPr id="5" name="Content Placeholder 4"/>
          <p:cNvGraphicFramePr>
            <a:graphicFrameLocks/>
          </p:cNvGraphicFramePr>
          <p:nvPr/>
        </p:nvGraphicFramePr>
        <p:xfrm>
          <a:off x="1214438" y="2357438"/>
          <a:ext cx="6715172" cy="2854142"/>
        </p:xfrm>
        <a:graphic>
          <a:graphicData uri="http://schemas.openxmlformats.org/drawingml/2006/table">
            <a:tbl>
              <a:tblPr>
                <a:tableStyleId>{BC89EF96-8CEA-46FF-86C4-4CE0E7609802}</a:tableStyleId>
              </a:tblPr>
              <a:tblGrid>
                <a:gridCol w="3357586"/>
                <a:gridCol w="3357586"/>
              </a:tblGrid>
              <a:tr h="523096">
                <a:tc>
                  <a:txBody>
                    <a:bodyPr/>
                    <a:lstStyle/>
                    <a:p>
                      <a:pPr marL="0" marR="0" indent="0" algn="ctr" rtl="0">
                        <a:lnSpc>
                          <a:spcPct val="150000"/>
                        </a:lnSpc>
                        <a:spcBef>
                          <a:spcPts val="0"/>
                        </a:spcBef>
                        <a:spcAft>
                          <a:spcPts val="0"/>
                        </a:spcAft>
                      </a:pPr>
                      <a:r>
                        <a:rPr kumimoji="0" lang="en-US" sz="2800" kern="1200" dirty="0" smtClean="0">
                          <a:cs typeface="B Nazanin" pitchFamily="2" charset="-78"/>
                        </a:rPr>
                        <a:t>Isa(</a:t>
                      </a:r>
                      <a:r>
                        <a:rPr kumimoji="0" lang="fa-IR" sz="2800" kern="1200" dirty="0" smtClean="0">
                          <a:cs typeface="B Nazanin" pitchFamily="2" charset="-78"/>
                        </a:rPr>
                        <a:t>خون</a:t>
                      </a:r>
                      <a:r>
                        <a:rPr kumimoji="0" lang="en-US" sz="2800" kern="1200" dirty="0" smtClean="0">
                          <a:cs typeface="B Nazanin" pitchFamily="2" charset="-78"/>
                        </a:rPr>
                        <a:t> ,</a:t>
                      </a:r>
                      <a:r>
                        <a:rPr kumimoji="0" lang="fa-IR" sz="2800" kern="1200" dirty="0" smtClean="0">
                          <a:cs typeface="B Nazanin" pitchFamily="2" charset="-78"/>
                        </a:rPr>
                        <a:t>مایع </a:t>
                      </a:r>
                      <a:r>
                        <a:rPr kumimoji="0" lang="en-US" sz="2800" kern="1200" dirty="0" smtClean="0">
                          <a:cs typeface="B Nazanin" pitchFamily="2" charset="-78"/>
                        </a:rPr>
                        <a:t> )</a:t>
                      </a:r>
                      <a:endParaRPr kumimoji="0" lang="en-US" sz="2800" kern="1200" dirty="0">
                        <a:solidFill>
                          <a:schemeClr val="tx1"/>
                        </a:solidFill>
                        <a:latin typeface="+mn-lt"/>
                        <a:ea typeface="+mn-ea"/>
                        <a:cs typeface="B Nazanin" pitchFamily="2" charset="-78"/>
                      </a:endParaRPr>
                    </a:p>
                  </a:txBody>
                  <a:tcPr marL="68580" marR="68580" marT="0" marB="0" anchor="ctr"/>
                </a:tc>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Isa(</a:t>
                      </a:r>
                      <a:r>
                        <a:rPr kumimoji="0" lang="fa-IR" sz="2800" kern="1200" dirty="0" smtClean="0">
                          <a:cs typeface="B Nazanin" pitchFamily="2" charset="-78"/>
                        </a:rPr>
                        <a:t>دایره</a:t>
                      </a:r>
                      <a:r>
                        <a:rPr kumimoji="0" lang="en-US" sz="2800" kern="1200" dirty="0" smtClean="0">
                          <a:cs typeface="B Nazanin" pitchFamily="2" charset="-78"/>
                        </a:rPr>
                        <a:t> ,</a:t>
                      </a:r>
                      <a:r>
                        <a:rPr kumimoji="0" lang="fa-IR" sz="2800" kern="1200" dirty="0" smtClean="0">
                          <a:cs typeface="B Nazanin" pitchFamily="2" charset="-78"/>
                        </a:rPr>
                        <a:t> بیضی </a:t>
                      </a:r>
                      <a:r>
                        <a:rPr kumimoji="0" lang="en-US" sz="2800" kern="1200" dirty="0" smtClean="0">
                          <a:cs typeface="B Nazanin" pitchFamily="2" charset="-78"/>
                        </a:rPr>
                        <a:t> )</a:t>
                      </a:r>
                      <a:endParaRPr kumimoji="0" lang="en-US" sz="2800" kern="1200" dirty="0" smtClean="0">
                        <a:solidFill>
                          <a:schemeClr val="tx1"/>
                        </a:solidFill>
                        <a:latin typeface="+mn-lt"/>
                        <a:ea typeface="+mn-ea"/>
                        <a:cs typeface="B Nazanin" pitchFamily="2" charset="-78"/>
                      </a:endParaRPr>
                    </a:p>
                  </a:txBody>
                  <a:tcPr marL="9525" marR="9525" marT="9525" marB="9525" anchor="ctr"/>
                </a:tc>
              </a:tr>
              <a:tr h="523096">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Isa( </a:t>
                      </a:r>
                      <a:r>
                        <a:rPr kumimoji="0" lang="fa-IR" sz="2800" kern="1200" dirty="0" smtClean="0">
                          <a:cs typeface="B Nazanin" pitchFamily="2" charset="-78"/>
                        </a:rPr>
                        <a:t> روزنامه</a:t>
                      </a:r>
                      <a:r>
                        <a:rPr kumimoji="0" lang="en-US" sz="2800" kern="1200" dirty="0" smtClean="0">
                          <a:cs typeface="B Nazanin" pitchFamily="2" charset="-78"/>
                        </a:rPr>
                        <a:t>, </a:t>
                      </a:r>
                      <a:r>
                        <a:rPr kumimoji="0" lang="fa-IR" sz="2800" kern="1200" dirty="0" smtClean="0">
                          <a:cs typeface="B Nazanin" pitchFamily="2" charset="-78"/>
                        </a:rPr>
                        <a:t>نشریه</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Isa(</a:t>
                      </a:r>
                      <a:r>
                        <a:rPr kumimoji="0" lang="fa-IR" sz="2800" kern="1200" dirty="0" smtClean="0">
                          <a:cs typeface="B Nazanin" pitchFamily="2" charset="-78"/>
                        </a:rPr>
                        <a:t>قلم</a:t>
                      </a:r>
                      <a:r>
                        <a:rPr kumimoji="0" lang="en-US" sz="2800" kern="1200" dirty="0" smtClean="0">
                          <a:cs typeface="B Nazanin" pitchFamily="2" charset="-78"/>
                        </a:rPr>
                        <a:t> , </a:t>
                      </a:r>
                      <a:r>
                        <a:rPr kumimoji="0" lang="fa-IR" sz="2800" kern="1200" dirty="0" smtClean="0">
                          <a:cs typeface="B Nazanin" pitchFamily="2" charset="-78"/>
                        </a:rPr>
                        <a:t>ابزار</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9525" marR="9525" marT="9525" marB="9525" anchor="ctr"/>
                </a:tc>
              </a:tr>
              <a:tr h="525443">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Isa(</a:t>
                      </a:r>
                      <a:r>
                        <a:rPr kumimoji="0" lang="fa-IR" sz="2800" kern="1200" dirty="0" smtClean="0">
                          <a:cs typeface="B Nazanin" pitchFamily="2" charset="-78"/>
                        </a:rPr>
                        <a:t>خانه</a:t>
                      </a:r>
                      <a:r>
                        <a:rPr kumimoji="0" lang="en-US" sz="2800" kern="1200" dirty="0" smtClean="0">
                          <a:cs typeface="B Nazanin" pitchFamily="2" charset="-78"/>
                        </a:rPr>
                        <a:t> , </a:t>
                      </a:r>
                      <a:r>
                        <a:rPr kumimoji="0" lang="fa-IR" sz="2800" kern="1200" dirty="0" smtClean="0">
                          <a:cs typeface="B Nazanin" pitchFamily="2" charset="-78"/>
                        </a:rPr>
                        <a:t>ملک</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Synonym(</a:t>
                      </a:r>
                      <a:r>
                        <a:rPr kumimoji="0" lang="fa-IR" sz="2800" kern="1200" dirty="0" smtClean="0">
                          <a:cs typeface="B Nazanin" pitchFamily="2" charset="-78"/>
                        </a:rPr>
                        <a:t>نشانه</a:t>
                      </a:r>
                      <a:r>
                        <a:rPr kumimoji="0" lang="en-US" sz="2800" kern="1200" dirty="0" smtClean="0">
                          <a:cs typeface="B Nazanin" pitchFamily="2" charset="-78"/>
                        </a:rPr>
                        <a:t>, </a:t>
                      </a:r>
                      <a:r>
                        <a:rPr kumimoji="0" lang="fa-IR" sz="2800" kern="1200" dirty="0" smtClean="0">
                          <a:cs typeface="B Nazanin" pitchFamily="2" charset="-78"/>
                        </a:rPr>
                        <a:t>علامت</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68580" marR="68580" marT="0" marB="0" anchor="ctr"/>
                </a:tc>
              </a:tr>
              <a:tr h="525443">
                <a:tc>
                  <a:txBody>
                    <a:bodyPr/>
                    <a:lstStyle/>
                    <a:p>
                      <a:pPr marL="0" marR="0" indent="252095" algn="ctr" rtl="0">
                        <a:lnSpc>
                          <a:spcPct val="115000"/>
                        </a:lnSpc>
                        <a:spcBef>
                          <a:spcPts val="0"/>
                        </a:spcBef>
                        <a:spcAft>
                          <a:spcPts val="0"/>
                        </a:spcAft>
                      </a:pPr>
                      <a:r>
                        <a:rPr kumimoji="0" lang="en-US" sz="2800" kern="1200" dirty="0" smtClean="0">
                          <a:cs typeface="B Nazanin" pitchFamily="2" charset="-78"/>
                        </a:rPr>
                        <a:t>Synonym(</a:t>
                      </a:r>
                      <a:r>
                        <a:rPr kumimoji="0" lang="fa-IR" sz="2800" kern="1200" dirty="0" smtClean="0">
                          <a:cs typeface="B Nazanin" pitchFamily="2" charset="-78"/>
                        </a:rPr>
                        <a:t>قلب</a:t>
                      </a:r>
                      <a:r>
                        <a:rPr kumimoji="0" lang="en-US" sz="2800" kern="1200" dirty="0" smtClean="0">
                          <a:cs typeface="B Nazanin" pitchFamily="2" charset="-78"/>
                        </a:rPr>
                        <a:t>, </a:t>
                      </a:r>
                      <a:r>
                        <a:rPr kumimoji="0" lang="fa-IR" sz="2800" kern="1200" dirty="0" smtClean="0">
                          <a:cs typeface="B Nazanin" pitchFamily="2" charset="-78"/>
                        </a:rPr>
                        <a:t>دل</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0" algn="ctr" defTabSz="914400" rtl="1" eaLnBrk="1" fontAlgn="auto" latinLnBrk="0" hangingPunct="1">
                        <a:lnSpc>
                          <a:spcPct val="150000"/>
                        </a:lnSpc>
                        <a:spcBef>
                          <a:spcPts val="0"/>
                        </a:spcBef>
                        <a:spcAft>
                          <a:spcPts val="0"/>
                        </a:spcAft>
                        <a:buClrTx/>
                        <a:buSzTx/>
                        <a:buFontTx/>
                        <a:buNone/>
                        <a:tabLst/>
                        <a:defRPr/>
                      </a:pPr>
                      <a:r>
                        <a:rPr kumimoji="0" lang="fa-IR" sz="2800" kern="1200" dirty="0" smtClean="0">
                          <a:cs typeface="B Nazanin" pitchFamily="2" charset="-78"/>
                        </a:rPr>
                        <a:t>(فلس، ماهی)</a:t>
                      </a:r>
                      <a:r>
                        <a:rPr kumimoji="0" lang="en-US" sz="2800" kern="1200" dirty="0" smtClean="0">
                          <a:cs typeface="B Nazanin" pitchFamily="2" charset="-78"/>
                        </a:rPr>
                        <a:t> Has</a:t>
                      </a:r>
                      <a:endParaRPr kumimoji="0" lang="en-US" sz="2800" kern="1200" dirty="0" smtClean="0">
                        <a:solidFill>
                          <a:schemeClr val="tx1"/>
                        </a:solidFill>
                        <a:latin typeface="+mn-lt"/>
                        <a:ea typeface="+mn-ea"/>
                        <a:cs typeface="B Nazanin" pitchFamily="2" charset="-78"/>
                      </a:endParaRPr>
                    </a:p>
                  </a:txBody>
                  <a:tcPr marL="68580" marR="68580" marT="0" marB="0" anchor="ctr"/>
                </a:tc>
              </a:tr>
              <a:tr h="525443">
                <a:tc>
                  <a:txBody>
                    <a:bodyPr/>
                    <a:lstStyle/>
                    <a:p>
                      <a:pPr marL="0" marR="0" indent="252095" algn="ctr" defTabSz="914400" rtl="0" eaLnBrk="1" fontAlgn="auto" latinLnBrk="0" hangingPunct="1">
                        <a:lnSpc>
                          <a:spcPct val="115000"/>
                        </a:lnSpc>
                        <a:spcBef>
                          <a:spcPts val="0"/>
                        </a:spcBef>
                        <a:spcAft>
                          <a:spcPts val="0"/>
                        </a:spcAft>
                        <a:buClrTx/>
                        <a:buSzTx/>
                        <a:buFontTx/>
                        <a:buNone/>
                        <a:tabLst/>
                        <a:defRPr/>
                      </a:pPr>
                      <a:r>
                        <a:rPr kumimoji="0" lang="en-US" sz="2800" kern="1200" dirty="0" smtClean="0">
                          <a:cs typeface="B Nazanin" pitchFamily="2" charset="-78"/>
                        </a:rPr>
                        <a:t>Isa(</a:t>
                      </a:r>
                      <a:r>
                        <a:rPr kumimoji="0" lang="fa-IR" sz="2800" kern="1200" dirty="0" smtClean="0">
                          <a:cs typeface="B Nazanin" pitchFamily="2" charset="-78"/>
                        </a:rPr>
                        <a:t>داستان</a:t>
                      </a:r>
                      <a:r>
                        <a:rPr kumimoji="0" lang="en-US" sz="2800" kern="1200" dirty="0" smtClean="0">
                          <a:cs typeface="B Nazanin" pitchFamily="2" charset="-78"/>
                        </a:rPr>
                        <a:t>, </a:t>
                      </a:r>
                      <a:r>
                        <a:rPr kumimoji="0" lang="fa-IR" sz="2800" kern="1200" dirty="0" smtClean="0">
                          <a:cs typeface="B Nazanin" pitchFamily="2" charset="-78"/>
                        </a:rPr>
                        <a:t>انواع ادبی</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9525" marR="9525" marT="9525" marB="9525" anchor="ctr"/>
                </a:tc>
                <a:tc>
                  <a:txBody>
                    <a:bodyPr/>
                    <a:lstStyle/>
                    <a:p>
                      <a:pPr algn="ctr" rtl="0" eaLnBrk="1" latinLnBrk="0" hangingPunct="1"/>
                      <a:r>
                        <a:rPr kumimoji="0" lang="en-US" sz="2800" kern="1200" dirty="0" smtClean="0">
                          <a:cs typeface="B Nazanin" pitchFamily="2" charset="-78"/>
                        </a:rPr>
                        <a:t>Isa( </a:t>
                      </a:r>
                      <a:r>
                        <a:rPr kumimoji="0" lang="fa-IR" sz="2800" kern="1200" dirty="0" smtClean="0">
                          <a:cs typeface="B Nazanin" pitchFamily="2" charset="-78"/>
                        </a:rPr>
                        <a:t> زندان</a:t>
                      </a:r>
                      <a:r>
                        <a:rPr kumimoji="0" lang="en-US" sz="2800" kern="1200" dirty="0" smtClean="0">
                          <a:cs typeface="B Nazanin" pitchFamily="2" charset="-78"/>
                        </a:rPr>
                        <a:t>, </a:t>
                      </a:r>
                      <a:r>
                        <a:rPr kumimoji="0" lang="fa-IR" sz="2800" kern="1200" dirty="0" smtClean="0">
                          <a:cs typeface="B Nazanin" pitchFamily="2" charset="-78"/>
                        </a:rPr>
                        <a:t>مکان</a:t>
                      </a:r>
                      <a:r>
                        <a:rPr kumimoji="0" lang="en-US" sz="2800" kern="1200" dirty="0" smtClean="0">
                          <a:cs typeface="B Nazanin" pitchFamily="2" charset="-78"/>
                        </a:rPr>
                        <a:t>)</a:t>
                      </a:r>
                      <a:endParaRPr kumimoji="0" lang="en-US" sz="2800" kern="1200" dirty="0" smtClean="0">
                        <a:solidFill>
                          <a:schemeClr val="tx1"/>
                        </a:solidFill>
                        <a:latin typeface="+mn-lt"/>
                        <a:ea typeface="+mn-ea"/>
                        <a:cs typeface="B Nazanin"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normAutofit fontScale="90000"/>
          </a:bodyPr>
          <a:lstStyle/>
          <a:p>
            <a:pPr eaLnBrk="1" hangingPunct="1">
              <a:defRPr/>
            </a:pPr>
            <a:r>
              <a:rPr lang="fa-IR" dirty="0" smtClean="0"/>
              <a:t>روش مبتنی بر ساختار (صفحات ابهام زدایی)</a:t>
            </a:r>
            <a:endParaRPr lang="en-US" dirty="0"/>
          </a:p>
        </p:txBody>
      </p:sp>
      <p:sp>
        <p:nvSpPr>
          <p:cNvPr id="4" name="Slide Number Placeholder 3"/>
          <p:cNvSpPr>
            <a:spLocks noGrp="1"/>
          </p:cNvSpPr>
          <p:nvPr>
            <p:ph type="sldNum" sz="quarter" idx="12"/>
          </p:nvPr>
        </p:nvSpPr>
        <p:spPr/>
        <p:txBody>
          <a:bodyPr/>
          <a:lstStyle/>
          <a:p>
            <a:pPr>
              <a:defRPr/>
            </a:pPr>
            <a:fld id="{0BAAD6AE-CBFC-4813-90AA-139293D69B6B}" type="slidenum">
              <a:rPr lang="en-US" smtClean="0"/>
              <a:pPr>
                <a:defRPr/>
              </a:pPr>
              <a:t>40</a:t>
            </a:fld>
            <a:endParaRPr lang="en-US"/>
          </a:p>
        </p:txBody>
      </p:sp>
      <p:sp>
        <p:nvSpPr>
          <p:cNvPr id="7174"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7175"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7176"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7170" name="Object 5"/>
          <p:cNvGraphicFramePr>
            <a:graphicFrameLocks noChangeAspect="1"/>
          </p:cNvGraphicFramePr>
          <p:nvPr/>
        </p:nvGraphicFramePr>
        <p:xfrm>
          <a:off x="142875" y="4310063"/>
          <a:ext cx="8858250" cy="2047875"/>
        </p:xfrm>
        <a:graphic>
          <a:graphicData uri="http://schemas.openxmlformats.org/presentationml/2006/ole">
            <p:oleObj spid="_x0000_s7170" name="Visio" r:id="rId3" imgW="7189234" imgH="1663700" progId="">
              <p:embed/>
            </p:oleObj>
          </a:graphicData>
        </a:graphic>
      </p:graphicFrame>
      <p:sp>
        <p:nvSpPr>
          <p:cNvPr id="8" name="Rounded Rectangle 7"/>
          <p:cNvSpPr/>
          <p:nvPr/>
        </p:nvSpPr>
        <p:spPr>
          <a:xfrm>
            <a:off x="285750" y="1643063"/>
            <a:ext cx="3429000" cy="2571750"/>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r" rtl="1">
              <a:buFont typeface="Arial" pitchFamily="34" charset="0"/>
              <a:buChar char="•"/>
              <a:defRPr/>
            </a:pPr>
            <a:r>
              <a:rPr lang="fa-IR" dirty="0">
                <a:cs typeface="B Nazanin" pitchFamily="2" charset="-78"/>
              </a:rPr>
              <a:t>درخت گیاه</a:t>
            </a:r>
            <a:endParaRPr lang="en-US" dirty="0">
              <a:cs typeface="B Nazanin" pitchFamily="2" charset="-78"/>
            </a:endParaRPr>
          </a:p>
          <a:p>
            <a:pPr algn="r" rtl="1">
              <a:buFont typeface="Arial" pitchFamily="34" charset="0"/>
              <a:buChar char="•"/>
              <a:defRPr/>
            </a:pPr>
            <a:r>
              <a:rPr lang="fa-IR" dirty="0">
                <a:cs typeface="B Nazanin" pitchFamily="2" charset="-78"/>
              </a:rPr>
              <a:t>درخت (ساختار داده) در علم کامپیوتر</a:t>
            </a:r>
            <a:endParaRPr lang="en-US" dirty="0">
              <a:cs typeface="B Nazanin" pitchFamily="2" charset="-78"/>
            </a:endParaRPr>
          </a:p>
          <a:p>
            <a:pPr algn="r" rtl="1">
              <a:buFont typeface="Arial" pitchFamily="34" charset="0"/>
              <a:buChar char="•"/>
              <a:defRPr/>
            </a:pPr>
            <a:r>
              <a:rPr lang="fa-IR" dirty="0">
                <a:cs typeface="B Nazanin" pitchFamily="2" charset="-78"/>
              </a:rPr>
              <a:t>درخت (نظریه گراف)</a:t>
            </a:r>
            <a:endParaRPr lang="en-US" dirty="0">
              <a:cs typeface="B Nazanin" pitchFamily="2" charset="-78"/>
            </a:endParaRPr>
          </a:p>
          <a:p>
            <a:pPr algn="r" rtl="1">
              <a:buFont typeface="Arial" pitchFamily="34" charset="0"/>
              <a:buChar char="•"/>
              <a:defRPr/>
            </a:pPr>
            <a:r>
              <a:rPr lang="fa-IR" dirty="0">
                <a:cs typeface="B Nazanin" pitchFamily="2" charset="-78"/>
              </a:rPr>
              <a:t>درخت آسوری</a:t>
            </a:r>
            <a:r>
              <a:rPr lang="en-US" dirty="0">
                <a:cs typeface="B Nazanin" pitchFamily="2" charset="-78"/>
              </a:rPr>
              <a:t> </a:t>
            </a:r>
            <a:r>
              <a:rPr lang="fa-IR" dirty="0">
                <a:cs typeface="B Nazanin" pitchFamily="2" charset="-78"/>
              </a:rPr>
              <a:t>نام کتاب</a:t>
            </a:r>
            <a:endParaRPr lang="en-US" dirty="0">
              <a:cs typeface="B Nazanin" pitchFamily="2" charset="-78"/>
            </a:endParaRPr>
          </a:p>
          <a:p>
            <a:pPr algn="r" rtl="1">
              <a:buFont typeface="Arial" pitchFamily="34" charset="0"/>
              <a:buChar char="•"/>
              <a:defRPr/>
            </a:pPr>
            <a:r>
              <a:rPr lang="fa-IR" dirty="0">
                <a:cs typeface="B Nazanin" pitchFamily="2" charset="-78"/>
              </a:rPr>
              <a:t>درخت امید</a:t>
            </a:r>
            <a:r>
              <a:rPr lang="en-US" dirty="0">
                <a:cs typeface="B Nazanin" pitchFamily="2" charset="-78"/>
              </a:rPr>
              <a:t> </a:t>
            </a:r>
            <a:r>
              <a:rPr lang="fa-IR" dirty="0">
                <a:cs typeface="B Nazanin" pitchFamily="2" charset="-78"/>
              </a:rPr>
              <a:t>تابلوی نقاشی</a:t>
            </a:r>
            <a:endParaRPr lang="en-US" dirty="0">
              <a:cs typeface="B Nazanin" pitchFamily="2" charset="-78"/>
            </a:endParaRPr>
          </a:p>
          <a:p>
            <a:pPr algn="r" rtl="1">
              <a:buFont typeface="Arial" pitchFamily="34" charset="0"/>
              <a:buChar char="•"/>
              <a:defRPr/>
            </a:pPr>
            <a:r>
              <a:rPr lang="fa-IR" dirty="0">
                <a:cs typeface="B Nazanin" pitchFamily="2" charset="-78"/>
              </a:rPr>
              <a:t>درخت انجیر معابد</a:t>
            </a:r>
            <a:r>
              <a:rPr lang="en-US" dirty="0">
                <a:cs typeface="B Nazanin" pitchFamily="2" charset="-78"/>
              </a:rPr>
              <a:t> </a:t>
            </a:r>
            <a:r>
              <a:rPr lang="fa-IR" dirty="0">
                <a:cs typeface="B Nazanin" pitchFamily="2" charset="-78"/>
              </a:rPr>
              <a:t>رمان</a:t>
            </a:r>
            <a:endParaRPr lang="en-US" dirty="0">
              <a:cs typeface="B Nazanin" pitchFamily="2" charset="-78"/>
            </a:endParaRPr>
          </a:p>
          <a:p>
            <a:pPr algn="r" rtl="1">
              <a:buFont typeface="Arial" pitchFamily="34" charset="0"/>
              <a:buChar char="•"/>
              <a:defRPr/>
            </a:pPr>
            <a:r>
              <a:rPr lang="fa-IR" dirty="0">
                <a:cs typeface="B Nazanin" pitchFamily="2" charset="-78"/>
              </a:rPr>
              <a:t>درخت انجیر معابد کیش</a:t>
            </a:r>
            <a:r>
              <a:rPr lang="en-US" dirty="0">
                <a:cs typeface="B Nazanin" pitchFamily="2" charset="-78"/>
              </a:rPr>
              <a:t> </a:t>
            </a:r>
            <a:r>
              <a:rPr lang="fa-IR" dirty="0">
                <a:cs typeface="B Nazanin" pitchFamily="2" charset="-78"/>
              </a:rPr>
              <a:t>از جاذبه‌های طبیعی کیش</a:t>
            </a:r>
            <a:endParaRPr lang="en-US" dirty="0">
              <a:cs typeface="B Nazanin" pitchFamily="2" charset="-78"/>
            </a:endParaRPr>
          </a:p>
        </p:txBody>
      </p:sp>
      <p:sp>
        <p:nvSpPr>
          <p:cNvPr id="9" name="Rounded Rectangle 8"/>
          <p:cNvSpPr/>
          <p:nvPr/>
        </p:nvSpPr>
        <p:spPr>
          <a:xfrm>
            <a:off x="3786188" y="1714500"/>
            <a:ext cx="2286000" cy="2571750"/>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r" rtl="1">
              <a:buFont typeface="Arial" pitchFamily="34" charset="0"/>
              <a:buChar char="•"/>
              <a:defRPr/>
            </a:pPr>
            <a:r>
              <a:rPr lang="fa-IR" dirty="0">
                <a:cs typeface="B Nazanin" pitchFamily="2" charset="-78"/>
              </a:rPr>
              <a:t>گیاه</a:t>
            </a:r>
            <a:endParaRPr lang="en-US" dirty="0">
              <a:cs typeface="B Nazanin" pitchFamily="2" charset="-78"/>
            </a:endParaRPr>
          </a:p>
          <a:p>
            <a:pPr algn="r" rtl="1">
              <a:buFont typeface="Arial" pitchFamily="34" charset="0"/>
              <a:buChar char="•"/>
              <a:defRPr/>
            </a:pPr>
            <a:r>
              <a:rPr lang="fa-IR" dirty="0">
                <a:cs typeface="B Nazanin" pitchFamily="2" charset="-78"/>
              </a:rPr>
              <a:t>(ساختار داده) در علم کامپیوتر</a:t>
            </a:r>
            <a:endParaRPr lang="en-US" dirty="0">
              <a:cs typeface="B Nazanin" pitchFamily="2" charset="-78"/>
            </a:endParaRPr>
          </a:p>
          <a:p>
            <a:pPr algn="r" rtl="1">
              <a:buFont typeface="Arial" pitchFamily="34" charset="0"/>
              <a:buChar char="•"/>
              <a:defRPr/>
            </a:pPr>
            <a:r>
              <a:rPr lang="fa-IR" dirty="0">
                <a:cs typeface="B Nazanin" pitchFamily="2" charset="-78"/>
              </a:rPr>
              <a:t>(نظریه گراف)</a:t>
            </a:r>
            <a:endParaRPr lang="en-US" dirty="0">
              <a:cs typeface="B Nazanin" pitchFamily="2" charset="-78"/>
            </a:endParaRPr>
          </a:p>
          <a:p>
            <a:pPr algn="r" rtl="1">
              <a:buFont typeface="Arial" pitchFamily="34" charset="0"/>
              <a:buChar char="•"/>
              <a:defRPr/>
            </a:pPr>
            <a:r>
              <a:rPr lang="en-US" dirty="0">
                <a:cs typeface="B Nazanin" pitchFamily="2" charset="-78"/>
              </a:rPr>
              <a:t> </a:t>
            </a:r>
            <a:r>
              <a:rPr lang="fa-IR" dirty="0">
                <a:cs typeface="B Nazanin" pitchFamily="2" charset="-78"/>
              </a:rPr>
              <a:t>نام کتاب</a:t>
            </a:r>
            <a:endParaRPr lang="en-US" dirty="0">
              <a:cs typeface="B Nazanin" pitchFamily="2" charset="-78"/>
            </a:endParaRPr>
          </a:p>
          <a:p>
            <a:pPr algn="r" rtl="1">
              <a:buFont typeface="Arial" pitchFamily="34" charset="0"/>
              <a:buChar char="•"/>
              <a:defRPr/>
            </a:pPr>
            <a:r>
              <a:rPr lang="en-US" dirty="0">
                <a:cs typeface="B Nazanin" pitchFamily="2" charset="-78"/>
              </a:rPr>
              <a:t> </a:t>
            </a:r>
            <a:r>
              <a:rPr lang="fa-IR" dirty="0">
                <a:cs typeface="B Nazanin" pitchFamily="2" charset="-78"/>
              </a:rPr>
              <a:t>تابلوی نقاشی</a:t>
            </a:r>
            <a:endParaRPr lang="en-US" dirty="0">
              <a:cs typeface="B Nazanin" pitchFamily="2" charset="-78"/>
            </a:endParaRPr>
          </a:p>
          <a:p>
            <a:pPr algn="r" rtl="1">
              <a:buFont typeface="Arial" pitchFamily="34" charset="0"/>
              <a:buChar char="•"/>
              <a:defRPr/>
            </a:pPr>
            <a:r>
              <a:rPr lang="fa-IR" dirty="0">
                <a:cs typeface="B Nazanin" pitchFamily="2" charset="-78"/>
              </a:rPr>
              <a:t>رمان</a:t>
            </a:r>
            <a:endParaRPr lang="en-US" dirty="0">
              <a:cs typeface="B Nazanin" pitchFamily="2" charset="-78"/>
            </a:endParaRPr>
          </a:p>
          <a:p>
            <a:pPr algn="r" rtl="1">
              <a:buFont typeface="Arial" pitchFamily="34" charset="0"/>
              <a:buChar char="•"/>
              <a:defRPr/>
            </a:pPr>
            <a:r>
              <a:rPr lang="fa-IR" dirty="0">
                <a:cs typeface="B Nazanin" pitchFamily="2" charset="-78"/>
              </a:rPr>
              <a:t>از جاذبه‌های طبیعی کیش</a:t>
            </a:r>
            <a:endParaRPr lang="en-US" dirty="0">
              <a:cs typeface="B Nazanin" pitchFamily="2" charset="-78"/>
            </a:endParaRPr>
          </a:p>
          <a:p>
            <a:pPr algn="ctr">
              <a:defRPr/>
            </a:pPr>
            <a:endParaRPr lang="en-US" dirty="0"/>
          </a:p>
        </p:txBody>
      </p:sp>
      <p:sp>
        <p:nvSpPr>
          <p:cNvPr id="11" name="Rounded Rectangle 10"/>
          <p:cNvSpPr/>
          <p:nvPr/>
        </p:nvSpPr>
        <p:spPr>
          <a:xfrm>
            <a:off x="5429250" y="1714500"/>
            <a:ext cx="3214688" cy="2571750"/>
          </a:xfrm>
          <a:prstGeom prst="roundRect">
            <a:avLst/>
          </a:prstGeom>
          <a:gradFill flip="none" rotWithShape="1">
            <a:gsLst>
              <a:gs pos="0">
                <a:schemeClr val="accent1">
                  <a:tint val="70000"/>
                  <a:satMod val="130000"/>
                </a:schemeClr>
              </a:gs>
              <a:gs pos="43000">
                <a:schemeClr val="accent1">
                  <a:tint val="44000"/>
                  <a:satMod val="165000"/>
                </a:schemeClr>
              </a:gs>
              <a:gs pos="93000">
                <a:schemeClr val="accent1">
                  <a:tint val="15000"/>
                  <a:satMod val="165000"/>
                </a:schemeClr>
              </a:gs>
              <a:gs pos="100000">
                <a:schemeClr val="accent1">
                  <a:tint val="5000"/>
                  <a:satMod val="250000"/>
                </a:schemeClr>
              </a:gs>
            </a:gsLst>
            <a:lin ang="13500000" scaled="1"/>
            <a:tileRect/>
          </a:gradFill>
          <a:ln w="50800">
            <a:solidFill>
              <a:srgbClr val="50518A"/>
            </a:solidFill>
          </a:ln>
        </p:spPr>
        <p:style>
          <a:lnRef idx="1">
            <a:schemeClr val="accent1"/>
          </a:lnRef>
          <a:fillRef idx="2">
            <a:schemeClr val="accent1"/>
          </a:fillRef>
          <a:effectRef idx="1">
            <a:schemeClr val="accent1"/>
          </a:effectRef>
          <a:fontRef idx="minor">
            <a:schemeClr val="dk1"/>
          </a:fontRef>
        </p:style>
        <p:txBody>
          <a:bodyPr anchor="ctr"/>
          <a:lstStyle/>
          <a:p>
            <a:pPr algn="r" rtl="1">
              <a:buFont typeface="Arial" pitchFamily="34" charset="0"/>
              <a:buChar char="•"/>
              <a:defRPr/>
            </a:pPr>
            <a:r>
              <a:rPr lang="fa-IR" dirty="0">
                <a:cs typeface="B Nazanin" pitchFamily="2" charset="-78"/>
              </a:rPr>
              <a:t>(گیاه، درخت)</a:t>
            </a:r>
            <a:r>
              <a:rPr lang="en-US" dirty="0" err="1">
                <a:cs typeface="B Nazanin" pitchFamily="2" charset="-78"/>
              </a:rPr>
              <a:t>isa</a:t>
            </a:r>
            <a:r>
              <a:rPr lang="en-US" dirty="0">
                <a:cs typeface="B Nazanin" pitchFamily="2" charset="-78"/>
              </a:rPr>
              <a:t> </a:t>
            </a:r>
          </a:p>
          <a:p>
            <a:pPr algn="r" rtl="1">
              <a:buFont typeface="Arial" pitchFamily="34" charset="0"/>
              <a:buChar char="•"/>
              <a:defRPr/>
            </a:pPr>
            <a:r>
              <a:rPr lang="fa-IR" dirty="0">
                <a:cs typeface="B Nazanin" pitchFamily="2" charset="-78"/>
              </a:rPr>
              <a:t>(ساختار داده، درخت)</a:t>
            </a:r>
            <a:r>
              <a:rPr lang="en-US" dirty="0" err="1">
                <a:cs typeface="B Nazanin" pitchFamily="2" charset="-78"/>
              </a:rPr>
              <a:t>isa</a:t>
            </a:r>
            <a:r>
              <a:rPr lang="en-US" dirty="0">
                <a:cs typeface="B Nazanin" pitchFamily="2" charset="-78"/>
              </a:rPr>
              <a:t> </a:t>
            </a:r>
          </a:p>
          <a:p>
            <a:pPr algn="r" rtl="1">
              <a:buFont typeface="Arial" pitchFamily="34" charset="0"/>
              <a:buChar char="•"/>
              <a:defRPr/>
            </a:pPr>
            <a:r>
              <a:rPr lang="fa-IR" dirty="0">
                <a:cs typeface="B Nazanin" pitchFamily="2" charset="-78"/>
              </a:rPr>
              <a:t>(نظریه گراف، درخت)</a:t>
            </a:r>
            <a:r>
              <a:rPr lang="en-US" dirty="0">
                <a:cs typeface="B Nazanin" pitchFamily="2" charset="-78"/>
              </a:rPr>
              <a:t>has domain</a:t>
            </a:r>
          </a:p>
          <a:p>
            <a:pPr algn="r" rtl="1">
              <a:buFont typeface="Arial" pitchFamily="34" charset="0"/>
              <a:buChar char="•"/>
              <a:defRPr/>
            </a:pPr>
            <a:r>
              <a:rPr lang="fa-IR" dirty="0">
                <a:cs typeface="B Nazanin" pitchFamily="2" charset="-78"/>
              </a:rPr>
              <a:t>(نام کتاب، درخت آسوری</a:t>
            </a:r>
            <a:r>
              <a:rPr lang="en-US" dirty="0">
                <a:cs typeface="B Nazanin" pitchFamily="2" charset="-78"/>
              </a:rPr>
              <a:t> </a:t>
            </a:r>
            <a:r>
              <a:rPr lang="fa-IR" dirty="0">
                <a:cs typeface="B Nazanin" pitchFamily="2" charset="-78"/>
              </a:rPr>
              <a:t>)</a:t>
            </a:r>
            <a:r>
              <a:rPr lang="en-US" dirty="0" err="1">
                <a:cs typeface="B Nazanin" pitchFamily="2" charset="-78"/>
              </a:rPr>
              <a:t>isa</a:t>
            </a:r>
            <a:r>
              <a:rPr lang="en-US" dirty="0">
                <a:cs typeface="B Nazanin" pitchFamily="2" charset="-78"/>
              </a:rPr>
              <a:t> </a:t>
            </a:r>
          </a:p>
          <a:p>
            <a:pPr algn="r" rtl="1">
              <a:buFont typeface="Arial" pitchFamily="34" charset="0"/>
              <a:buChar char="•"/>
              <a:defRPr/>
            </a:pPr>
            <a:r>
              <a:rPr lang="en-US" dirty="0">
                <a:cs typeface="B Nazanin" pitchFamily="2" charset="-78"/>
              </a:rPr>
              <a:t> </a:t>
            </a:r>
            <a:r>
              <a:rPr lang="fa-IR" dirty="0">
                <a:cs typeface="B Nazanin" pitchFamily="2" charset="-78"/>
              </a:rPr>
              <a:t>(تابلوی نقاشی، درخت امید</a:t>
            </a:r>
            <a:r>
              <a:rPr lang="en-US" dirty="0">
                <a:cs typeface="B Nazanin" pitchFamily="2" charset="-78"/>
              </a:rPr>
              <a:t> </a:t>
            </a:r>
            <a:r>
              <a:rPr lang="fa-IR" dirty="0">
                <a:cs typeface="B Nazanin" pitchFamily="2" charset="-78"/>
              </a:rPr>
              <a:t>)</a:t>
            </a:r>
            <a:r>
              <a:rPr lang="en-US" dirty="0" err="1">
                <a:cs typeface="B Nazanin" pitchFamily="2" charset="-78"/>
              </a:rPr>
              <a:t>isa</a:t>
            </a:r>
            <a:r>
              <a:rPr lang="en-US" dirty="0">
                <a:cs typeface="B Nazanin" pitchFamily="2" charset="-78"/>
              </a:rPr>
              <a:t> </a:t>
            </a:r>
          </a:p>
          <a:p>
            <a:pPr algn="r" rtl="1">
              <a:buFont typeface="Arial" pitchFamily="34" charset="0"/>
              <a:buChar char="•"/>
              <a:defRPr/>
            </a:pPr>
            <a:r>
              <a:rPr lang="fa-IR" dirty="0">
                <a:cs typeface="B Nazanin" pitchFamily="2" charset="-78"/>
              </a:rPr>
              <a:t>(رمان، درخت انجیر معابد</a:t>
            </a:r>
            <a:r>
              <a:rPr lang="en-US" dirty="0">
                <a:cs typeface="B Nazanin" pitchFamily="2" charset="-78"/>
              </a:rPr>
              <a:t> </a:t>
            </a:r>
            <a:r>
              <a:rPr lang="fa-IR" dirty="0">
                <a:cs typeface="B Nazanin" pitchFamily="2" charset="-78"/>
              </a:rPr>
              <a:t>)</a:t>
            </a:r>
            <a:r>
              <a:rPr lang="en-US" dirty="0" err="1">
                <a:cs typeface="B Nazanin" pitchFamily="2" charset="-78"/>
              </a:rPr>
              <a:t>isa</a:t>
            </a:r>
            <a:r>
              <a:rPr lang="en-US" dirty="0">
                <a:cs typeface="B Nazanin" pitchFamily="2" charset="-78"/>
              </a:rPr>
              <a:t> </a:t>
            </a:r>
          </a:p>
          <a:p>
            <a:pPr algn="r" rtl="1">
              <a:buFont typeface="Arial" pitchFamily="34" charset="0"/>
              <a:buChar char="•"/>
              <a:defRPr/>
            </a:pPr>
            <a:r>
              <a:rPr lang="fa-IR" dirty="0">
                <a:cs typeface="B Nazanin" pitchFamily="2" charset="-78"/>
              </a:rPr>
              <a:t>(جاذبه‌های طبیعی کیش، درخت انجیر معابد کیش)</a:t>
            </a:r>
            <a:r>
              <a:rPr lang="en-US" dirty="0">
                <a:cs typeface="B Nazanin" pitchFamily="2" charset="-78"/>
              </a:rPr>
              <a:t>member of </a:t>
            </a:r>
          </a:p>
          <a:p>
            <a:pPr algn="ct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3" presetClass="path" presetSubtype="0" accel="50000" decel="50000" fill="hold" grpId="1" nodeType="clickEffect">
                                  <p:stCondLst>
                                    <p:cond delay="0"/>
                                  </p:stCondLst>
                                  <p:childTnLst>
                                    <p:animMotion origin="layout" path="M -2.5E-6 4.71785E-6 L 0.22084 -0.00047 " pathEditMode="relative" rAng="0" ptsTypes="AA">
                                      <p:cBhvr>
                                        <p:cTn id="16" dur="2000" fill="hold"/>
                                        <p:tgtEl>
                                          <p:spTgt spid="9"/>
                                        </p:tgtEl>
                                        <p:attrNameLst>
                                          <p:attrName>ppt_x</p:attrName>
                                          <p:attrName>ppt_y</p:attrName>
                                        </p:attrNameLst>
                                      </p:cBhvr>
                                      <p:rCtr x="110" y="0"/>
                                    </p:animMotion>
                                  </p:childTnLst>
                                </p:cTn>
                              </p:par>
                              <p:par>
                                <p:cTn id="17" presetID="10" presetClass="exit" presetSubtype="0" fill="hold" grpId="1" nodeType="withEffect">
                                  <p:stCondLst>
                                    <p:cond delay="0"/>
                                  </p:stCondLst>
                                  <p:childTnLst>
                                    <p:animEffect transition="out" filter="fade">
                                      <p:cBhvr>
                                        <p:cTn id="18" dur="2000"/>
                                        <p:tgtEl>
                                          <p:spTgt spid="8"/>
                                        </p:tgtEl>
                                      </p:cBhvr>
                                    </p:animEffect>
                                    <p:set>
                                      <p:cBhvr>
                                        <p:cTn id="19" dur="1" fill="hold">
                                          <p:stCondLst>
                                            <p:cond delay="19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2" nodeType="clickEffect">
                                  <p:stCondLst>
                                    <p:cond delay="0"/>
                                  </p:stCondLst>
                                  <p:childTnLst>
                                    <p:animEffect transition="out" filter="fade">
                                      <p:cBhvr>
                                        <p:cTn id="23" dur="2000"/>
                                        <p:tgtEl>
                                          <p:spTgt spid="9"/>
                                        </p:tgtEl>
                                      </p:cBhvr>
                                    </p:animEffect>
                                    <p:set>
                                      <p:cBhvr>
                                        <p:cTn id="24" dur="1" fill="hold">
                                          <p:stCondLst>
                                            <p:cond delay="1999"/>
                                          </p:stCondLst>
                                        </p:cTn>
                                        <p:tgtEl>
                                          <p:spTgt spid="9"/>
                                        </p:tgtEl>
                                        <p:attrNameLst>
                                          <p:attrName>style.visibility</p:attrName>
                                        </p:attrNameLst>
                                      </p:cBhvr>
                                      <p:to>
                                        <p:strVal val="hidden"/>
                                      </p:to>
                                    </p:se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2000"/>
                                        <p:tgtEl>
                                          <p:spTgt spid="11"/>
                                        </p:tgtEl>
                                      </p:cBhvr>
                                    </p:animEffect>
                                    <p:set>
                                      <p:cBhvr>
                                        <p:cTn id="32" dur="1" fill="hold">
                                          <p:stCondLst>
                                            <p:cond delay="1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9" grpId="2" animBg="1"/>
      <p:bldP spid="11" grpId="0" animBg="1"/>
      <p:bldP spid="11"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fa-IR" dirty="0" smtClean="0"/>
              <a:t>روش مبتنی بر ساختار (با استفاده از بولت ها)</a:t>
            </a:r>
            <a:endParaRPr lang="en-US" dirty="0"/>
          </a:p>
        </p:txBody>
      </p:sp>
      <p:sp>
        <p:nvSpPr>
          <p:cNvPr id="4" name="Slide Number Placeholder 3"/>
          <p:cNvSpPr>
            <a:spLocks noGrp="1"/>
          </p:cNvSpPr>
          <p:nvPr>
            <p:ph type="sldNum" sz="quarter" idx="12"/>
          </p:nvPr>
        </p:nvSpPr>
        <p:spPr/>
        <p:txBody>
          <a:bodyPr/>
          <a:lstStyle/>
          <a:p>
            <a:pPr>
              <a:defRPr/>
            </a:pPr>
            <a:fld id="{FDDE184C-39A4-4C22-B438-918493F1A79F}" type="slidenum">
              <a:rPr lang="en-US" smtClean="0"/>
              <a:pPr>
                <a:defRPr/>
              </a:pPr>
              <a:t>41</a:t>
            </a:fld>
            <a:endParaRPr lang="en-US" dirty="0"/>
          </a:p>
        </p:txBody>
      </p:sp>
      <p:sp>
        <p:nvSpPr>
          <p:cNvPr id="57348" name="Content Placeholder 2"/>
          <p:cNvSpPr>
            <a:spLocks noGrp="1"/>
          </p:cNvSpPr>
          <p:nvPr>
            <p:ph idx="1"/>
          </p:nvPr>
        </p:nvSpPr>
        <p:spPr>
          <a:xfrm>
            <a:off x="457200" y="1643063"/>
            <a:ext cx="8229600" cy="4681537"/>
          </a:xfrm>
        </p:spPr>
        <p:txBody>
          <a:bodyPr/>
          <a:lstStyle/>
          <a:p>
            <a:pPr eaLnBrk="1" hangingPunct="1"/>
            <a:endParaRPr lang="fa-IR" smtClean="0"/>
          </a:p>
          <a:p>
            <a:pPr eaLnBrk="1" hangingPunct="1"/>
            <a:r>
              <a:rPr lang="fa-IR" smtClean="0"/>
              <a:t>بانک‌های ایران</a:t>
            </a:r>
            <a:endParaRPr lang="en-US" smtClean="0"/>
          </a:p>
          <a:p>
            <a:pPr lvl="1" eaLnBrk="1" hangingPunct="1"/>
            <a:r>
              <a:rPr lang="fa-IR" smtClean="0"/>
              <a:t>بانک صادرات</a:t>
            </a:r>
            <a:endParaRPr lang="en-US" smtClean="0"/>
          </a:p>
          <a:p>
            <a:pPr lvl="1" eaLnBrk="1" hangingPunct="1"/>
            <a:r>
              <a:rPr lang="fa-IR" smtClean="0"/>
              <a:t>بانک ملی</a:t>
            </a:r>
            <a:endParaRPr lang="en-US" smtClean="0"/>
          </a:p>
          <a:p>
            <a:pPr lvl="1" eaLnBrk="1" hangingPunct="1"/>
            <a:r>
              <a:rPr lang="fa-IR" smtClean="0"/>
              <a:t>بانک ملت</a:t>
            </a:r>
            <a:endParaRPr lang="en-US" smtClean="0"/>
          </a:p>
          <a:p>
            <a:pPr lvl="1" eaLnBrk="1" hangingPunct="1"/>
            <a:r>
              <a:rPr lang="fa-IR" smtClean="0"/>
              <a:t>بانک کشاورزی</a:t>
            </a:r>
            <a:endParaRPr lang="en-US" smtClean="0"/>
          </a:p>
          <a:p>
            <a:pPr lvl="1" eaLnBrk="1" hangingPunct="1"/>
            <a:r>
              <a:rPr lang="fa-IR" smtClean="0"/>
              <a:t>....</a:t>
            </a:r>
            <a:endParaRPr lang="en-US" smtClean="0"/>
          </a:p>
          <a:p>
            <a:pPr eaLnBrk="1" hangingPunct="1">
              <a:buFont typeface="Wingdings 2" pitchFamily="18" charset="2"/>
              <a:buNone/>
            </a:pPr>
            <a:endParaRPr lang="fa-IR"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روابط استخراج شده توسط ساختارها</a:t>
            </a:r>
            <a:endParaRPr lang="en-US" dirty="0"/>
          </a:p>
        </p:txBody>
      </p:sp>
      <p:sp>
        <p:nvSpPr>
          <p:cNvPr id="4" name="Slide Number Placeholder 3"/>
          <p:cNvSpPr>
            <a:spLocks noGrp="1"/>
          </p:cNvSpPr>
          <p:nvPr>
            <p:ph type="sldNum" sz="quarter" idx="12"/>
          </p:nvPr>
        </p:nvSpPr>
        <p:spPr/>
        <p:txBody>
          <a:bodyPr/>
          <a:lstStyle/>
          <a:p>
            <a:pPr>
              <a:defRPr/>
            </a:pPr>
            <a:fld id="{65A9096E-1CC1-4378-B798-1F565F964547}" type="slidenum">
              <a:rPr lang="en-US" smtClean="0"/>
              <a:pPr>
                <a:defRPr/>
              </a:pPr>
              <a:t>42</a:t>
            </a:fld>
            <a:endParaRPr lang="en-US" dirty="0"/>
          </a:p>
        </p:txBody>
      </p:sp>
      <p:graphicFrame>
        <p:nvGraphicFramePr>
          <p:cNvPr id="5" name="Content Placeholder 4"/>
          <p:cNvGraphicFramePr>
            <a:graphicFrameLocks/>
          </p:cNvGraphicFramePr>
          <p:nvPr/>
        </p:nvGraphicFramePr>
        <p:xfrm>
          <a:off x="1066800" y="1524001"/>
          <a:ext cx="7648632" cy="4495800"/>
        </p:xfrm>
        <a:graphic>
          <a:graphicData uri="http://schemas.openxmlformats.org/drawingml/2006/table">
            <a:tbl>
              <a:tblPr>
                <a:tableStyleId>{BC89EF96-8CEA-46FF-86C4-4CE0E7609802}</a:tableStyleId>
              </a:tblPr>
              <a:tblGrid>
                <a:gridCol w="4258156"/>
                <a:gridCol w="3390476"/>
              </a:tblGrid>
              <a:tr h="805378">
                <a:tc>
                  <a:txBody>
                    <a:bodyPr/>
                    <a:lstStyle/>
                    <a:p>
                      <a:pPr marL="0" marR="0" indent="0" algn="ctr" rtl="1">
                        <a:lnSpc>
                          <a:spcPct val="150000"/>
                        </a:lnSpc>
                        <a:spcBef>
                          <a:spcPts val="0"/>
                        </a:spcBef>
                        <a:spcAft>
                          <a:spcPts val="0"/>
                        </a:spcAft>
                      </a:pPr>
                      <a:r>
                        <a:rPr kumimoji="0" lang="fa-IR" sz="2400" kern="1200" dirty="0" smtClean="0">
                          <a:cs typeface="B Nazanin" pitchFamily="2" charset="-78"/>
                        </a:rPr>
                        <a:t>(سوره، جمعه)</a:t>
                      </a:r>
                      <a:r>
                        <a:rPr kumimoji="0" lang="en-US" sz="2400" kern="1200" dirty="0" err="1" smtClean="0">
                          <a:cs typeface="B Nazanin" pitchFamily="2" charset="-78"/>
                        </a:rPr>
                        <a:t>isa</a:t>
                      </a:r>
                      <a:endParaRPr kumimoji="0" lang="en-US" sz="2400" kern="1200" dirty="0">
                        <a:solidFill>
                          <a:schemeClr val="tx1"/>
                        </a:solidFill>
                        <a:latin typeface="+mn-lt"/>
                        <a:ea typeface="+mn-ea"/>
                        <a:cs typeface="B Nazanin" pitchFamily="2" charset="-78"/>
                      </a:endParaRPr>
                    </a:p>
                  </a:txBody>
                  <a:tcPr marL="68580" marR="68580" marT="0" marB="0" anchor="ctr"/>
                </a:tc>
                <a:tc>
                  <a:txBody>
                    <a:bodyPr/>
                    <a:lstStyle/>
                    <a:p>
                      <a:pPr marL="0" marR="0" indent="252095" algn="ctr" rtl="0">
                        <a:lnSpc>
                          <a:spcPct val="115000"/>
                        </a:lnSpc>
                        <a:spcBef>
                          <a:spcPts val="0"/>
                        </a:spcBef>
                        <a:spcAft>
                          <a:spcPts val="0"/>
                        </a:spcAft>
                      </a:pPr>
                      <a:r>
                        <a:rPr kumimoji="0" lang="en-US" sz="2400" kern="1200" dirty="0" smtClean="0">
                          <a:cs typeface="B Nazanin" pitchFamily="2" charset="-78"/>
                        </a:rPr>
                        <a:t>Isa(</a:t>
                      </a:r>
                      <a:r>
                        <a:rPr kumimoji="0" lang="fa-IR" sz="2400" kern="1200" dirty="0" smtClean="0">
                          <a:cs typeface="B Nazanin" pitchFamily="2" charset="-78"/>
                        </a:rPr>
                        <a:t>جنگ جهاني دوم</a:t>
                      </a:r>
                      <a:r>
                        <a:rPr kumimoji="0" lang="en-US" sz="2400" kern="1200" dirty="0" smtClean="0">
                          <a:cs typeface="B Nazanin" pitchFamily="2" charset="-78"/>
                        </a:rPr>
                        <a:t>,</a:t>
                      </a:r>
                      <a:r>
                        <a:rPr kumimoji="0" lang="fa-IR" sz="2400" kern="1200" dirty="0" smtClean="0">
                          <a:cs typeface="B Nazanin" pitchFamily="2" charset="-78"/>
                        </a:rPr>
                        <a:t> جنگ</a:t>
                      </a:r>
                      <a:r>
                        <a:rPr kumimoji="0" lang="en-US" sz="2400" kern="1200" dirty="0" smtClean="0">
                          <a:cs typeface="B Nazanin" pitchFamily="2" charset="-78"/>
                        </a:rPr>
                        <a:t>)</a:t>
                      </a:r>
                      <a:endParaRPr kumimoji="0" lang="en-US" sz="2400" kern="1200" dirty="0" smtClean="0">
                        <a:solidFill>
                          <a:schemeClr val="tx1"/>
                        </a:solidFill>
                        <a:latin typeface="+mn-lt"/>
                        <a:ea typeface="+mn-ea"/>
                        <a:cs typeface="B Nazanin" pitchFamily="2" charset="-78"/>
                      </a:endParaRPr>
                    </a:p>
                  </a:txBody>
                  <a:tcPr marL="9525" marR="9525" marT="9525" marB="9525" anchor="ctr"/>
                </a:tc>
              </a:tr>
              <a:tr h="805378">
                <a:tc>
                  <a:txBody>
                    <a:bodyPr/>
                    <a:lstStyle/>
                    <a:p>
                      <a:pPr marL="0" marR="0" indent="252095" algn="ctr" rtl="1">
                        <a:lnSpc>
                          <a:spcPct val="115000"/>
                        </a:lnSpc>
                        <a:spcBef>
                          <a:spcPts val="0"/>
                        </a:spcBef>
                        <a:spcAft>
                          <a:spcPts val="0"/>
                        </a:spcAft>
                      </a:pPr>
                      <a:r>
                        <a:rPr kumimoji="0" lang="fa-IR" sz="2400" kern="1200" dirty="0" smtClean="0">
                          <a:cs typeface="B Nazanin" pitchFamily="2" charset="-78"/>
                        </a:rPr>
                        <a:t>(پایتخت، دوشنبه)</a:t>
                      </a:r>
                      <a:r>
                        <a:rPr kumimoji="0" lang="en-US" sz="2400" kern="1200" dirty="0" err="1" smtClean="0">
                          <a:cs typeface="B Nazanin" pitchFamily="2" charset="-78"/>
                        </a:rPr>
                        <a:t>isa</a:t>
                      </a:r>
                      <a:endParaRPr kumimoji="0" lang="en-US" sz="24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252095" algn="ctr" rtl="0">
                        <a:lnSpc>
                          <a:spcPct val="115000"/>
                        </a:lnSpc>
                        <a:spcBef>
                          <a:spcPts val="0"/>
                        </a:spcBef>
                        <a:spcAft>
                          <a:spcPts val="0"/>
                        </a:spcAft>
                      </a:pPr>
                      <a:r>
                        <a:rPr kumimoji="0" lang="en-US" sz="2400" kern="1200" dirty="0" smtClean="0">
                          <a:cs typeface="B Nazanin" pitchFamily="2" charset="-78"/>
                        </a:rPr>
                        <a:t>Isa(</a:t>
                      </a:r>
                      <a:r>
                        <a:rPr kumimoji="0" lang="fa-IR" sz="2400" kern="1200" dirty="0" smtClean="0">
                          <a:cs typeface="B Nazanin" pitchFamily="2" charset="-78"/>
                        </a:rPr>
                        <a:t>شهادت</a:t>
                      </a:r>
                      <a:r>
                        <a:rPr kumimoji="0" lang="en-US" sz="2400" kern="1200" dirty="0" smtClean="0">
                          <a:cs typeface="B Nazanin" pitchFamily="2" charset="-78"/>
                        </a:rPr>
                        <a:t>, </a:t>
                      </a:r>
                      <a:r>
                        <a:rPr kumimoji="0" lang="fa-IR" sz="2400" kern="1200" dirty="0" smtClean="0">
                          <a:cs typeface="B Nazanin" pitchFamily="2" charset="-78"/>
                        </a:rPr>
                        <a:t>گونه‌ مرگ</a:t>
                      </a:r>
                      <a:r>
                        <a:rPr kumimoji="0" lang="en-US" sz="2400" kern="1200" dirty="0" smtClean="0">
                          <a:cs typeface="B Nazanin" pitchFamily="2" charset="-78"/>
                        </a:rPr>
                        <a:t>)</a:t>
                      </a:r>
                      <a:endParaRPr kumimoji="0" lang="en-US" sz="2400" kern="1200" dirty="0" smtClean="0">
                        <a:solidFill>
                          <a:schemeClr val="tx1"/>
                        </a:solidFill>
                        <a:latin typeface="+mn-lt"/>
                        <a:ea typeface="+mn-ea"/>
                        <a:cs typeface="B Nazanin" pitchFamily="2" charset="-78"/>
                      </a:endParaRPr>
                    </a:p>
                  </a:txBody>
                  <a:tcPr marL="9525" marR="9525" marT="9525" marB="9525" anchor="ctr"/>
                </a:tc>
              </a:tr>
              <a:tr h="808992">
                <a:tc>
                  <a:txBody>
                    <a:bodyPr/>
                    <a:lstStyle/>
                    <a:p>
                      <a:pPr marL="0" marR="0" indent="252095" algn="ctr" rtl="1">
                        <a:lnSpc>
                          <a:spcPct val="115000"/>
                        </a:lnSpc>
                        <a:spcBef>
                          <a:spcPts val="0"/>
                        </a:spcBef>
                        <a:spcAft>
                          <a:spcPts val="0"/>
                        </a:spcAft>
                      </a:pPr>
                      <a:r>
                        <a:rPr kumimoji="0" lang="fa-IR" sz="2400" kern="1200" dirty="0" smtClean="0">
                          <a:cs typeface="B Nazanin" pitchFamily="2" charset="-78"/>
                        </a:rPr>
                        <a:t>(قلب، دل)</a:t>
                      </a:r>
                      <a:r>
                        <a:rPr kumimoji="0" lang="en-US" sz="2400" kern="1200" dirty="0" smtClean="0">
                          <a:cs typeface="B Nazanin" pitchFamily="2" charset="-78"/>
                        </a:rPr>
                        <a:t>synonym</a:t>
                      </a:r>
                      <a:endParaRPr kumimoji="0" lang="en-US" sz="24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252095" algn="ctr" rtl="0">
                        <a:lnSpc>
                          <a:spcPct val="115000"/>
                        </a:lnSpc>
                        <a:spcBef>
                          <a:spcPts val="0"/>
                        </a:spcBef>
                        <a:spcAft>
                          <a:spcPts val="0"/>
                        </a:spcAft>
                      </a:pPr>
                      <a:r>
                        <a:rPr kumimoji="0" lang="en-US" sz="2400" kern="1200" dirty="0" smtClean="0">
                          <a:cs typeface="B Nazanin" pitchFamily="2" charset="-78"/>
                        </a:rPr>
                        <a:t>Isa(</a:t>
                      </a:r>
                      <a:r>
                        <a:rPr kumimoji="0" lang="fa-IR" sz="2400" kern="1200" dirty="0" smtClean="0">
                          <a:cs typeface="B Nazanin" pitchFamily="2" charset="-78"/>
                        </a:rPr>
                        <a:t>بانك پاسارگاد</a:t>
                      </a:r>
                      <a:r>
                        <a:rPr kumimoji="0" lang="en-US" sz="2400" kern="1200" dirty="0" smtClean="0">
                          <a:cs typeface="B Nazanin" pitchFamily="2" charset="-78"/>
                        </a:rPr>
                        <a:t>, </a:t>
                      </a:r>
                      <a:r>
                        <a:rPr kumimoji="0" lang="fa-IR" sz="2400" kern="1200" dirty="0" smtClean="0">
                          <a:cs typeface="B Nazanin" pitchFamily="2" charset="-78"/>
                        </a:rPr>
                        <a:t>بانك ايران</a:t>
                      </a:r>
                      <a:r>
                        <a:rPr kumimoji="0" lang="en-US" sz="2400" kern="1200" dirty="0" smtClean="0">
                          <a:cs typeface="B Nazanin" pitchFamily="2" charset="-78"/>
                        </a:rPr>
                        <a:t>)</a:t>
                      </a:r>
                      <a:endParaRPr kumimoji="0" lang="en-US" sz="2400" kern="1200" dirty="0" smtClean="0">
                        <a:solidFill>
                          <a:schemeClr val="tx1"/>
                        </a:solidFill>
                        <a:latin typeface="+mn-lt"/>
                        <a:ea typeface="+mn-ea"/>
                        <a:cs typeface="B Nazanin" pitchFamily="2" charset="-78"/>
                      </a:endParaRPr>
                    </a:p>
                  </a:txBody>
                  <a:tcPr marL="68580" marR="68580" marT="0" marB="0" anchor="ctr"/>
                </a:tc>
              </a:tr>
              <a:tr h="1267060">
                <a:tc>
                  <a:txBody>
                    <a:bodyPr/>
                    <a:lstStyle/>
                    <a:p>
                      <a:pPr marL="0" marR="0" indent="252095" algn="ctr" rtl="1">
                        <a:lnSpc>
                          <a:spcPct val="115000"/>
                        </a:lnSpc>
                        <a:spcBef>
                          <a:spcPts val="0"/>
                        </a:spcBef>
                        <a:spcAft>
                          <a:spcPts val="0"/>
                        </a:spcAft>
                      </a:pPr>
                      <a:r>
                        <a:rPr kumimoji="0" lang="fa-IR" sz="2400" kern="1200" dirty="0" smtClean="0">
                          <a:cs typeface="B Nazanin" pitchFamily="2" charset="-78"/>
                        </a:rPr>
                        <a:t> (سیستم‌های نرم‌افزار کامپیوتر، فرهنگ داده‌ها) </a:t>
                      </a:r>
                      <a:r>
                        <a:rPr kumimoji="0" lang="en-US" sz="2400" kern="1200" dirty="0" smtClean="0">
                          <a:cs typeface="B Nazanin" pitchFamily="2" charset="-78"/>
                        </a:rPr>
                        <a:t>part of</a:t>
                      </a:r>
                      <a:endParaRPr kumimoji="0" lang="en-US" sz="2400" kern="1200" dirty="0" smtClean="0">
                        <a:solidFill>
                          <a:schemeClr val="tx1"/>
                        </a:solidFill>
                        <a:latin typeface="+mn-lt"/>
                        <a:ea typeface="+mn-ea"/>
                        <a:cs typeface="B Nazanin" pitchFamily="2" charset="-78"/>
                      </a:endParaRPr>
                    </a:p>
                  </a:txBody>
                  <a:tcPr marL="9525" marR="9525" marT="9525" marB="9525" anchor="ctr"/>
                </a:tc>
                <a:tc>
                  <a:txBody>
                    <a:bodyPr/>
                    <a:lstStyle/>
                    <a:p>
                      <a:pPr marL="0" marR="0" indent="0" algn="ctr" defTabSz="914400" rtl="1" eaLnBrk="1" fontAlgn="auto" latinLnBrk="0" hangingPunct="1">
                        <a:lnSpc>
                          <a:spcPct val="150000"/>
                        </a:lnSpc>
                        <a:spcBef>
                          <a:spcPts val="0"/>
                        </a:spcBef>
                        <a:spcAft>
                          <a:spcPts val="0"/>
                        </a:spcAft>
                        <a:buClrTx/>
                        <a:buSzTx/>
                        <a:buFontTx/>
                        <a:buNone/>
                        <a:tabLst/>
                        <a:defRPr/>
                      </a:pPr>
                      <a:r>
                        <a:rPr kumimoji="0" lang="fa-IR" sz="2400" kern="1200" dirty="0" smtClean="0">
                          <a:cs typeface="B Nazanin" pitchFamily="2" charset="-78"/>
                        </a:rPr>
                        <a:t>(زير شاخه‌هاي علم اقتصاد، اقتصاد صنعتي)</a:t>
                      </a:r>
                      <a:r>
                        <a:rPr kumimoji="0" lang="en-US" sz="2400" kern="1200" dirty="0" smtClean="0">
                          <a:cs typeface="B Nazanin" pitchFamily="2" charset="-78"/>
                        </a:rPr>
                        <a:t> Isa</a:t>
                      </a:r>
                      <a:endParaRPr kumimoji="0" lang="en-US" sz="2400" kern="1200" dirty="0" smtClean="0">
                        <a:solidFill>
                          <a:schemeClr val="tx1"/>
                        </a:solidFill>
                        <a:latin typeface="+mn-lt"/>
                        <a:ea typeface="+mn-ea"/>
                        <a:cs typeface="B Nazanin" pitchFamily="2" charset="-78"/>
                      </a:endParaRPr>
                    </a:p>
                  </a:txBody>
                  <a:tcPr marL="68580" marR="68580" marT="0" marB="0" anchor="ctr"/>
                </a:tc>
              </a:tr>
              <a:tr h="808992">
                <a:tc>
                  <a:txBody>
                    <a:bodyPr/>
                    <a:lstStyle/>
                    <a:p>
                      <a:pPr marL="0" marR="0" indent="252095" algn="ctr" defTabSz="914400" rtl="1" eaLnBrk="1" fontAlgn="auto" latinLnBrk="0" hangingPunct="1">
                        <a:lnSpc>
                          <a:spcPct val="115000"/>
                        </a:lnSpc>
                        <a:spcBef>
                          <a:spcPts val="0"/>
                        </a:spcBef>
                        <a:spcAft>
                          <a:spcPts val="0"/>
                        </a:spcAft>
                        <a:buClrTx/>
                        <a:buSzTx/>
                        <a:buFontTx/>
                        <a:buNone/>
                        <a:tabLst/>
                        <a:defRPr/>
                      </a:pPr>
                      <a:r>
                        <a:rPr kumimoji="0" lang="fa-IR" sz="2400" kern="1200" dirty="0" smtClean="0">
                          <a:cs typeface="B Nazanin" pitchFamily="2" charset="-78"/>
                        </a:rPr>
                        <a:t>(سرگرمی، جدول کلمات متقاطع)</a:t>
                      </a:r>
                      <a:r>
                        <a:rPr kumimoji="0" lang="en-US" sz="2400" kern="1200" dirty="0" err="1" smtClean="0">
                          <a:cs typeface="B Nazanin" pitchFamily="2" charset="-78"/>
                        </a:rPr>
                        <a:t>isa</a:t>
                      </a:r>
                      <a:endParaRPr kumimoji="0" lang="en-US" sz="2400" kern="1200" dirty="0" smtClean="0">
                        <a:solidFill>
                          <a:schemeClr val="tx1"/>
                        </a:solidFill>
                        <a:latin typeface="+mn-lt"/>
                        <a:ea typeface="+mn-ea"/>
                        <a:cs typeface="B Nazanin" pitchFamily="2" charset="-78"/>
                      </a:endParaRPr>
                    </a:p>
                  </a:txBody>
                  <a:tcPr marL="9525" marR="9525" marT="9525" marB="9525" anchor="ctr"/>
                </a:tc>
                <a:tc>
                  <a:txBody>
                    <a:bodyPr/>
                    <a:lstStyle/>
                    <a:p>
                      <a:pPr algn="ctr" rtl="0" eaLnBrk="1" latinLnBrk="0" hangingPunct="1"/>
                      <a:r>
                        <a:rPr kumimoji="0" lang="en-US" sz="2400" kern="1200" dirty="0" smtClean="0">
                          <a:cs typeface="B Nazanin" pitchFamily="2" charset="-78"/>
                        </a:rPr>
                        <a:t>Isa(</a:t>
                      </a:r>
                      <a:r>
                        <a:rPr kumimoji="0" lang="fa-IR" sz="2400" kern="1200" dirty="0" smtClean="0">
                          <a:cs typeface="B Nazanin" pitchFamily="2" charset="-78"/>
                        </a:rPr>
                        <a:t>سكته قلبي</a:t>
                      </a:r>
                      <a:r>
                        <a:rPr kumimoji="0" lang="en-US" sz="2400" kern="1200" dirty="0" smtClean="0">
                          <a:cs typeface="B Nazanin" pitchFamily="2" charset="-78"/>
                        </a:rPr>
                        <a:t>, </a:t>
                      </a:r>
                      <a:r>
                        <a:rPr kumimoji="0" lang="fa-IR" sz="2400" kern="1200" dirty="0" smtClean="0">
                          <a:cs typeface="B Nazanin" pitchFamily="2" charset="-78"/>
                        </a:rPr>
                        <a:t>بيماري‌ قلبي</a:t>
                      </a:r>
                      <a:r>
                        <a:rPr kumimoji="0" lang="en-US" sz="2400" kern="1200" dirty="0" smtClean="0">
                          <a:cs typeface="B Nazanin" pitchFamily="2" charset="-78"/>
                        </a:rPr>
                        <a:t>)</a:t>
                      </a:r>
                      <a:endParaRPr kumimoji="0" lang="en-US" sz="2400" kern="1200" dirty="0" smtClean="0">
                        <a:solidFill>
                          <a:schemeClr val="tx1"/>
                        </a:solidFill>
                        <a:latin typeface="+mn-lt"/>
                        <a:ea typeface="+mn-ea"/>
                        <a:cs typeface="B Nazanin"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fa-IR" dirty="0" smtClean="0"/>
              <a:t>مثال روش مبتنی بر شباهت (وردنت)</a:t>
            </a:r>
            <a:endParaRPr lang="en-US" dirty="0"/>
          </a:p>
        </p:txBody>
      </p:sp>
      <p:sp>
        <p:nvSpPr>
          <p:cNvPr id="4" name="Slide Number Placeholder 3"/>
          <p:cNvSpPr>
            <a:spLocks noGrp="1"/>
          </p:cNvSpPr>
          <p:nvPr>
            <p:ph type="sldNum" sz="quarter" idx="12"/>
          </p:nvPr>
        </p:nvSpPr>
        <p:spPr/>
        <p:txBody>
          <a:bodyPr/>
          <a:lstStyle/>
          <a:p>
            <a:pPr>
              <a:defRPr/>
            </a:pPr>
            <a:fld id="{39EB3470-157D-41DA-8D33-9B994ECB3FF1}" type="slidenum">
              <a:rPr lang="en-US" smtClean="0"/>
              <a:pPr>
                <a:defRPr/>
              </a:pPr>
              <a:t>43</a:t>
            </a:fld>
            <a:endParaRPr lang="en-US" dirty="0"/>
          </a:p>
        </p:txBody>
      </p:sp>
      <p:graphicFrame>
        <p:nvGraphicFramePr>
          <p:cNvPr id="5" name="Content Placeholder 4"/>
          <p:cNvGraphicFramePr>
            <a:graphicFrameLocks/>
          </p:cNvGraphicFramePr>
          <p:nvPr/>
        </p:nvGraphicFramePr>
        <p:xfrm>
          <a:off x="71406" y="1714488"/>
          <a:ext cx="4214842"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ight Brace 6"/>
          <p:cNvSpPr/>
          <p:nvPr/>
        </p:nvSpPr>
        <p:spPr>
          <a:xfrm>
            <a:off x="3929063" y="1857375"/>
            <a:ext cx="142875" cy="4643438"/>
          </a:xfrm>
          <a:prstGeom prst="rightBrace">
            <a:avLst/>
          </a:prstGeom>
          <a:ln>
            <a:solidFill>
              <a:schemeClr val="bg2">
                <a:lumMod val="40000"/>
                <a:lumOff val="60000"/>
              </a:schemeClr>
            </a:solidFill>
          </a:ln>
        </p:spPr>
        <p:style>
          <a:lnRef idx="2">
            <a:schemeClr val="dk1"/>
          </a:lnRef>
          <a:fillRef idx="0">
            <a:schemeClr val="dk1"/>
          </a:fillRef>
          <a:effectRef idx="1">
            <a:schemeClr val="dk1"/>
          </a:effectRef>
          <a:fontRef idx="minor">
            <a:schemeClr val="tx1"/>
          </a:fontRef>
        </p:style>
        <p:txBody>
          <a:bodyPr anchor="ctr"/>
          <a:lstStyle/>
          <a:p>
            <a:pPr algn="ctr">
              <a:defRPr/>
            </a:pPr>
            <a:endParaRPr lang="en-US"/>
          </a:p>
        </p:txBody>
      </p:sp>
      <p:graphicFrame>
        <p:nvGraphicFramePr>
          <p:cNvPr id="13" name="Content Placeholder 4"/>
          <p:cNvGraphicFramePr>
            <a:graphicFrameLocks/>
          </p:cNvGraphicFramePr>
          <p:nvPr/>
        </p:nvGraphicFramePr>
        <p:xfrm>
          <a:off x="4143372" y="1714488"/>
          <a:ext cx="4500594" cy="464347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4" name="Right Brace 13"/>
          <p:cNvSpPr/>
          <p:nvPr/>
        </p:nvSpPr>
        <p:spPr>
          <a:xfrm>
            <a:off x="8072438" y="2571750"/>
            <a:ext cx="142875" cy="2928938"/>
          </a:xfrm>
          <a:prstGeom prst="rightBrace">
            <a:avLst/>
          </a:prstGeom>
          <a:ln>
            <a:solidFill>
              <a:schemeClr val="bg2">
                <a:lumMod val="40000"/>
                <a:lumOff val="60000"/>
              </a:schemeClr>
            </a:solidFill>
          </a:ln>
        </p:spPr>
        <p:style>
          <a:lnRef idx="2">
            <a:schemeClr val="dk1"/>
          </a:lnRef>
          <a:fillRef idx="0">
            <a:schemeClr val="dk1"/>
          </a:fillRef>
          <a:effectRef idx="1">
            <a:schemeClr val="dk1"/>
          </a:effectRef>
          <a:fontRef idx="minor">
            <a:schemeClr val="tx1"/>
          </a:fontRef>
        </p:style>
        <p:txBody>
          <a:bodyPr anchor="ctr"/>
          <a:lstStyle/>
          <a:p>
            <a:pPr algn="ctr">
              <a:defRPr/>
            </a:pPr>
            <a:endParaRPr lang="en-US"/>
          </a:p>
        </p:txBody>
      </p:sp>
      <p:sp>
        <p:nvSpPr>
          <p:cNvPr id="15" name="Rounded Rectangle 14"/>
          <p:cNvSpPr/>
          <p:nvPr/>
        </p:nvSpPr>
        <p:spPr>
          <a:xfrm>
            <a:off x="8358214" y="3857628"/>
            <a:ext cx="642942" cy="500066"/>
          </a:xfrm>
          <a:prstGeom prst="roundRect">
            <a:avLst/>
          </a:prstGeom>
          <a:solidFill>
            <a:schemeClr val="accent2"/>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اعتقاد</a:t>
            </a:r>
            <a:endParaRPr lang="en-US" dirty="0">
              <a:cs typeface="B Nazanin" pitchFamily="2" charset="-78"/>
            </a:endParaRPr>
          </a:p>
        </p:txBody>
      </p:sp>
      <p:sp>
        <p:nvSpPr>
          <p:cNvPr id="16" name="Rounded Rectangle 15"/>
          <p:cNvSpPr/>
          <p:nvPr/>
        </p:nvSpPr>
        <p:spPr>
          <a:xfrm>
            <a:off x="4429125" y="5857875"/>
            <a:ext cx="1857375" cy="642938"/>
          </a:xfrm>
          <a:prstGeom prst="roundRect">
            <a:avLst/>
          </a:prstGeom>
          <a:solidFill>
            <a:schemeClr val="accent1">
              <a:lumMod val="60000"/>
              <a:lumOff val="40000"/>
            </a:schemeClr>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400" dirty="0">
                <a:solidFill>
                  <a:schemeClr val="bg1"/>
                </a:solidFill>
                <a:cs typeface="B Nazanin" pitchFamily="2" charset="-78"/>
              </a:rPr>
              <a:t>Isa(</a:t>
            </a:r>
            <a:r>
              <a:rPr lang="fa-IR" sz="2400" dirty="0">
                <a:solidFill>
                  <a:schemeClr val="bg1"/>
                </a:solidFill>
                <a:cs typeface="B Nazanin" pitchFamily="2" charset="-78"/>
              </a:rPr>
              <a:t>دین</a:t>
            </a:r>
            <a:r>
              <a:rPr lang="en-US" sz="2400" dirty="0">
                <a:solidFill>
                  <a:schemeClr val="bg1"/>
                </a:solidFill>
                <a:cs typeface="B Nazanin" pitchFamily="2" charset="-78"/>
              </a:rPr>
              <a:t>,</a:t>
            </a:r>
            <a:r>
              <a:rPr lang="fa-IR" sz="2400" dirty="0">
                <a:solidFill>
                  <a:schemeClr val="bg1"/>
                </a:solidFill>
                <a:cs typeface="B Nazanin" pitchFamily="2" charset="-78"/>
              </a:rPr>
              <a:t>اعتقاد</a:t>
            </a:r>
            <a:r>
              <a:rPr lang="en-US" sz="2400" dirty="0">
                <a:solidFill>
                  <a:schemeClr val="bg1"/>
                </a:solidFill>
                <a:cs typeface="B Nazanin" pitchFamily="2" charset="-78"/>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652133F-6127-4640-BF02-1E63AE3A5902}"/>
                                            </p:graphicEl>
                                          </p:spTgt>
                                        </p:tgtEl>
                                        <p:attrNameLst>
                                          <p:attrName>style.visibility</p:attrName>
                                        </p:attrNameLst>
                                      </p:cBhvr>
                                      <p:to>
                                        <p:strVal val="visible"/>
                                      </p:to>
                                    </p:set>
                                    <p:animEffect transition="in" filter="fade">
                                      <p:cBhvr>
                                        <p:cTn id="7" dur="2000"/>
                                        <p:tgtEl>
                                          <p:spTgt spid="5">
                                            <p:graphicEl>
                                              <a:dgm id="{E652133F-6127-4640-BF02-1E63AE3A590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35E5707-51F1-4814-AD30-CC719BBAA8F3}"/>
                                            </p:graphicEl>
                                          </p:spTgt>
                                        </p:tgtEl>
                                        <p:attrNameLst>
                                          <p:attrName>style.visibility</p:attrName>
                                        </p:attrNameLst>
                                      </p:cBhvr>
                                      <p:to>
                                        <p:strVal val="visible"/>
                                      </p:to>
                                    </p:set>
                                    <p:animEffect transition="in" filter="fade">
                                      <p:cBhvr>
                                        <p:cTn id="12" dur="2000"/>
                                        <p:tgtEl>
                                          <p:spTgt spid="5">
                                            <p:graphicEl>
                                              <a:dgm id="{135E5707-51F1-4814-AD30-CC719BBAA8F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54413B37-706D-4C4B-A0F0-9A40B6FE8304}"/>
                                            </p:graphicEl>
                                          </p:spTgt>
                                        </p:tgtEl>
                                        <p:attrNameLst>
                                          <p:attrName>style.visibility</p:attrName>
                                        </p:attrNameLst>
                                      </p:cBhvr>
                                      <p:to>
                                        <p:strVal val="visible"/>
                                      </p:to>
                                    </p:set>
                                    <p:animEffect transition="in" filter="fade">
                                      <p:cBhvr>
                                        <p:cTn id="15" dur="2000"/>
                                        <p:tgtEl>
                                          <p:spTgt spid="5">
                                            <p:graphicEl>
                                              <a:dgm id="{54413B37-706D-4C4B-A0F0-9A40B6FE8304}"/>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2B6E2111-8416-43BC-9C15-5B307A69B5CB}"/>
                                            </p:graphicEl>
                                          </p:spTgt>
                                        </p:tgtEl>
                                        <p:attrNameLst>
                                          <p:attrName>style.visibility</p:attrName>
                                        </p:attrNameLst>
                                      </p:cBhvr>
                                      <p:to>
                                        <p:strVal val="visible"/>
                                      </p:to>
                                    </p:set>
                                    <p:animEffect transition="in" filter="fade">
                                      <p:cBhvr>
                                        <p:cTn id="18" dur="2000"/>
                                        <p:tgtEl>
                                          <p:spTgt spid="5">
                                            <p:graphicEl>
                                              <a:dgm id="{2B6E2111-8416-43BC-9C15-5B307A69B5CB}"/>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83DC210F-BBD4-47BB-8583-F74E0AF57316}"/>
                                            </p:graphicEl>
                                          </p:spTgt>
                                        </p:tgtEl>
                                        <p:attrNameLst>
                                          <p:attrName>style.visibility</p:attrName>
                                        </p:attrNameLst>
                                      </p:cBhvr>
                                      <p:to>
                                        <p:strVal val="visible"/>
                                      </p:to>
                                    </p:set>
                                    <p:animEffect transition="in" filter="fade">
                                      <p:cBhvr>
                                        <p:cTn id="21" dur="2000"/>
                                        <p:tgtEl>
                                          <p:spTgt spid="5">
                                            <p:graphicEl>
                                              <a:dgm id="{83DC210F-BBD4-47BB-8583-F74E0AF57316}"/>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graphicEl>
                                              <a:dgm id="{F082D1DC-DFAE-499A-BA96-B27E79BF8549}"/>
                                            </p:graphicEl>
                                          </p:spTgt>
                                        </p:tgtEl>
                                        <p:attrNameLst>
                                          <p:attrName>style.visibility</p:attrName>
                                        </p:attrNameLst>
                                      </p:cBhvr>
                                      <p:to>
                                        <p:strVal val="visible"/>
                                      </p:to>
                                    </p:set>
                                    <p:animEffect transition="in" filter="fade">
                                      <p:cBhvr>
                                        <p:cTn id="24" dur="2000"/>
                                        <p:tgtEl>
                                          <p:spTgt spid="5">
                                            <p:graphicEl>
                                              <a:dgm id="{F082D1DC-DFAE-499A-BA96-B27E79BF8549}"/>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graphicEl>
                                              <a:dgm id="{B118B646-5D9A-4FDA-84B1-18C6B6513E93}"/>
                                            </p:graphicEl>
                                          </p:spTgt>
                                        </p:tgtEl>
                                        <p:attrNameLst>
                                          <p:attrName>style.visibility</p:attrName>
                                        </p:attrNameLst>
                                      </p:cBhvr>
                                      <p:to>
                                        <p:strVal val="visible"/>
                                      </p:to>
                                    </p:set>
                                    <p:animEffect transition="in" filter="fade">
                                      <p:cBhvr>
                                        <p:cTn id="27" dur="2000"/>
                                        <p:tgtEl>
                                          <p:spTgt spid="5">
                                            <p:graphicEl>
                                              <a:dgm id="{B118B646-5D9A-4FDA-84B1-18C6B6513E9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DBB7CE34-D6F8-4EE7-9DFE-1906586BEFD3}"/>
                                            </p:graphicEl>
                                          </p:spTgt>
                                        </p:tgtEl>
                                        <p:attrNameLst>
                                          <p:attrName>style.visibility</p:attrName>
                                        </p:attrNameLst>
                                      </p:cBhvr>
                                      <p:to>
                                        <p:strVal val="visible"/>
                                      </p:to>
                                    </p:set>
                                    <p:animEffect transition="in" filter="fade">
                                      <p:cBhvr>
                                        <p:cTn id="32" dur="2000"/>
                                        <p:tgtEl>
                                          <p:spTgt spid="5">
                                            <p:graphicEl>
                                              <a:dgm id="{DBB7CE34-D6F8-4EE7-9DFE-1906586BEFD3}"/>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graphicEl>
                                              <a:dgm id="{E1DAF3C5-DEDC-42E2-A68E-ED75846D2509}"/>
                                            </p:graphicEl>
                                          </p:spTgt>
                                        </p:tgtEl>
                                        <p:attrNameLst>
                                          <p:attrName>style.visibility</p:attrName>
                                        </p:attrNameLst>
                                      </p:cBhvr>
                                      <p:to>
                                        <p:strVal val="visible"/>
                                      </p:to>
                                    </p:set>
                                    <p:animEffect transition="in" filter="fade">
                                      <p:cBhvr>
                                        <p:cTn id="35" dur="2000"/>
                                        <p:tgtEl>
                                          <p:spTgt spid="5">
                                            <p:graphicEl>
                                              <a:dgm id="{E1DAF3C5-DEDC-42E2-A68E-ED75846D2509}"/>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
                                            <p:graphicEl>
                                              <a:dgm id="{2AE341A6-63F5-48E9-9211-A0F606123392}"/>
                                            </p:graphicEl>
                                          </p:spTgt>
                                        </p:tgtEl>
                                        <p:attrNameLst>
                                          <p:attrName>style.visibility</p:attrName>
                                        </p:attrNameLst>
                                      </p:cBhvr>
                                      <p:to>
                                        <p:strVal val="visible"/>
                                      </p:to>
                                    </p:set>
                                    <p:animEffect transition="in" filter="fade">
                                      <p:cBhvr>
                                        <p:cTn id="38" dur="2000"/>
                                        <p:tgtEl>
                                          <p:spTgt spid="5">
                                            <p:graphicEl>
                                              <a:dgm id="{2AE341A6-63F5-48E9-9211-A0F606123392}"/>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
                                            <p:graphicEl>
                                              <a:dgm id="{D3C8EBB1-6382-4214-BFCF-C4548DE16DF3}"/>
                                            </p:graphicEl>
                                          </p:spTgt>
                                        </p:tgtEl>
                                        <p:attrNameLst>
                                          <p:attrName>style.visibility</p:attrName>
                                        </p:attrNameLst>
                                      </p:cBhvr>
                                      <p:to>
                                        <p:strVal val="visible"/>
                                      </p:to>
                                    </p:set>
                                    <p:animEffect transition="in" filter="fade">
                                      <p:cBhvr>
                                        <p:cTn id="41" dur="2000"/>
                                        <p:tgtEl>
                                          <p:spTgt spid="5">
                                            <p:graphicEl>
                                              <a:dgm id="{D3C8EBB1-6382-4214-BFCF-C4548DE16DF3}"/>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F28A10B4-ACE2-4051-A056-367410B64E3C}"/>
                                            </p:graphicEl>
                                          </p:spTgt>
                                        </p:tgtEl>
                                        <p:attrNameLst>
                                          <p:attrName>style.visibility</p:attrName>
                                        </p:attrNameLst>
                                      </p:cBhvr>
                                      <p:to>
                                        <p:strVal val="visible"/>
                                      </p:to>
                                    </p:set>
                                    <p:animEffect transition="in" filter="fade">
                                      <p:cBhvr>
                                        <p:cTn id="44" dur="2000"/>
                                        <p:tgtEl>
                                          <p:spTgt spid="5">
                                            <p:graphicEl>
                                              <a:dgm id="{F28A10B4-ACE2-4051-A056-367410B64E3C}"/>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E7BB2E9C-F78B-4B0D-A9A0-F92838AAD0A1}"/>
                                            </p:graphicEl>
                                          </p:spTgt>
                                        </p:tgtEl>
                                        <p:attrNameLst>
                                          <p:attrName>style.visibility</p:attrName>
                                        </p:attrNameLst>
                                      </p:cBhvr>
                                      <p:to>
                                        <p:strVal val="visible"/>
                                      </p:to>
                                    </p:set>
                                    <p:animEffect transition="in" filter="fade">
                                      <p:cBhvr>
                                        <p:cTn id="47" dur="2000"/>
                                        <p:tgtEl>
                                          <p:spTgt spid="5">
                                            <p:graphicEl>
                                              <a:dgm id="{E7BB2E9C-F78B-4B0D-A9A0-F92838AAD0A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E88A2AD4-E6A8-4644-B5A3-1B7E5E8B8113}"/>
                                            </p:graphicEl>
                                          </p:spTgt>
                                        </p:tgtEl>
                                        <p:attrNameLst>
                                          <p:attrName>style.visibility</p:attrName>
                                        </p:attrNameLst>
                                      </p:cBhvr>
                                      <p:to>
                                        <p:strVal val="visible"/>
                                      </p:to>
                                    </p:set>
                                    <p:animEffect transition="in" filter="fade">
                                      <p:cBhvr>
                                        <p:cTn id="50" dur="2000"/>
                                        <p:tgtEl>
                                          <p:spTgt spid="5">
                                            <p:graphicEl>
                                              <a:dgm id="{E88A2AD4-E6A8-4644-B5A3-1B7E5E8B8113}"/>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graphicEl>
                                              <a:dgm id="{F3C0ACE6-E847-4C5A-A925-918365197A7B}"/>
                                            </p:graphicEl>
                                          </p:spTgt>
                                        </p:tgtEl>
                                        <p:attrNameLst>
                                          <p:attrName>style.visibility</p:attrName>
                                        </p:attrNameLst>
                                      </p:cBhvr>
                                      <p:to>
                                        <p:strVal val="visible"/>
                                      </p:to>
                                    </p:set>
                                    <p:animEffect transition="in" filter="fade">
                                      <p:cBhvr>
                                        <p:cTn id="53" dur="2000"/>
                                        <p:tgtEl>
                                          <p:spTgt spid="5">
                                            <p:graphicEl>
                                              <a:dgm id="{F3C0ACE6-E847-4C5A-A925-918365197A7B}"/>
                                            </p:graphic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
                                            <p:graphicEl>
                                              <a:dgm id="{CC02B33C-0DCB-44E6-888A-784B4591C1BB}"/>
                                            </p:graphicEl>
                                          </p:spTgt>
                                        </p:tgtEl>
                                        <p:attrNameLst>
                                          <p:attrName>style.visibility</p:attrName>
                                        </p:attrNameLst>
                                      </p:cBhvr>
                                      <p:to>
                                        <p:strVal val="visible"/>
                                      </p:to>
                                    </p:set>
                                    <p:animEffect transition="in" filter="fade">
                                      <p:cBhvr>
                                        <p:cTn id="56" dur="2000"/>
                                        <p:tgtEl>
                                          <p:spTgt spid="5">
                                            <p:graphicEl>
                                              <a:dgm id="{CC02B33C-0DCB-44E6-888A-784B4591C1BB}"/>
                                            </p:graphic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
                                            <p:graphicEl>
                                              <a:dgm id="{F8BB14A1-EAA1-4CA6-8311-2FE43E0CD3B9}"/>
                                            </p:graphicEl>
                                          </p:spTgt>
                                        </p:tgtEl>
                                        <p:attrNameLst>
                                          <p:attrName>style.visibility</p:attrName>
                                        </p:attrNameLst>
                                      </p:cBhvr>
                                      <p:to>
                                        <p:strVal val="visible"/>
                                      </p:to>
                                    </p:set>
                                    <p:animEffect transition="in" filter="fade">
                                      <p:cBhvr>
                                        <p:cTn id="59" dur="2000"/>
                                        <p:tgtEl>
                                          <p:spTgt spid="5">
                                            <p:graphicEl>
                                              <a:dgm id="{F8BB14A1-EAA1-4CA6-8311-2FE43E0CD3B9}"/>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
                                            <p:graphicEl>
                                              <a:dgm id="{A0EE1EE4-4CA9-4DA0-BC2B-FF59DF2123EC}"/>
                                            </p:graphicEl>
                                          </p:spTgt>
                                        </p:tgtEl>
                                        <p:attrNameLst>
                                          <p:attrName>style.visibility</p:attrName>
                                        </p:attrNameLst>
                                      </p:cBhvr>
                                      <p:to>
                                        <p:strVal val="visible"/>
                                      </p:to>
                                    </p:set>
                                    <p:animEffect transition="in" filter="fade">
                                      <p:cBhvr>
                                        <p:cTn id="62" dur="2000"/>
                                        <p:tgtEl>
                                          <p:spTgt spid="5">
                                            <p:graphicEl>
                                              <a:dgm id="{A0EE1EE4-4CA9-4DA0-BC2B-FF59DF2123EC}"/>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
                                            <p:graphicEl>
                                              <a:dgm id="{624DC1BF-FA3E-48DB-B8F5-C52F71494FBC}"/>
                                            </p:graphicEl>
                                          </p:spTgt>
                                        </p:tgtEl>
                                        <p:attrNameLst>
                                          <p:attrName>style.visibility</p:attrName>
                                        </p:attrNameLst>
                                      </p:cBhvr>
                                      <p:to>
                                        <p:strVal val="visible"/>
                                      </p:to>
                                    </p:set>
                                    <p:animEffect transition="in" filter="fade">
                                      <p:cBhvr>
                                        <p:cTn id="65" dur="2000"/>
                                        <p:tgtEl>
                                          <p:spTgt spid="5">
                                            <p:graphicEl>
                                              <a:dgm id="{624DC1BF-FA3E-48DB-B8F5-C52F71494FBC}"/>
                                            </p:graphic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
                                            <p:graphicEl>
                                              <a:dgm id="{37863951-C448-4D78-AF97-DC1FB42BD966}"/>
                                            </p:graphicEl>
                                          </p:spTgt>
                                        </p:tgtEl>
                                        <p:attrNameLst>
                                          <p:attrName>style.visibility</p:attrName>
                                        </p:attrNameLst>
                                      </p:cBhvr>
                                      <p:to>
                                        <p:strVal val="visible"/>
                                      </p:to>
                                    </p:set>
                                    <p:animEffect transition="in" filter="fade">
                                      <p:cBhvr>
                                        <p:cTn id="68" dur="2000"/>
                                        <p:tgtEl>
                                          <p:spTgt spid="5">
                                            <p:graphicEl>
                                              <a:dgm id="{37863951-C448-4D78-AF97-DC1FB42BD966}"/>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A7227654-52E9-4029-ACD0-69009FE96B92}"/>
                                            </p:graphicEl>
                                          </p:spTgt>
                                        </p:tgtEl>
                                        <p:attrNameLst>
                                          <p:attrName>style.visibility</p:attrName>
                                        </p:attrNameLst>
                                      </p:cBhvr>
                                      <p:to>
                                        <p:strVal val="visible"/>
                                      </p:to>
                                    </p:set>
                                    <p:animEffect transition="in" filter="fade">
                                      <p:cBhvr>
                                        <p:cTn id="71" dur="2000"/>
                                        <p:tgtEl>
                                          <p:spTgt spid="5">
                                            <p:graphicEl>
                                              <a:dgm id="{A7227654-52E9-4029-ACD0-69009FE96B92}"/>
                                            </p:graphicEl>
                                          </p:spTgt>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
                                            <p:graphicEl>
                                              <a:dgm id="{C2D03801-D465-4B0E-A2AD-3328D49AE262}"/>
                                            </p:graphicEl>
                                          </p:spTgt>
                                        </p:tgtEl>
                                        <p:attrNameLst>
                                          <p:attrName>style.visibility</p:attrName>
                                        </p:attrNameLst>
                                      </p:cBhvr>
                                      <p:to>
                                        <p:strVal val="visible"/>
                                      </p:to>
                                    </p:set>
                                    <p:animEffect transition="in" filter="fade">
                                      <p:cBhvr>
                                        <p:cTn id="74" dur="2000"/>
                                        <p:tgtEl>
                                          <p:spTgt spid="5">
                                            <p:graphicEl>
                                              <a:dgm id="{C2D03801-D465-4B0E-A2AD-3328D49AE262}"/>
                                            </p:graphicEl>
                                          </p:spTgt>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
                                            <p:graphicEl>
                                              <a:dgm id="{D8CAC28B-0715-4952-A899-DB99FB8C372D}"/>
                                            </p:graphicEl>
                                          </p:spTgt>
                                        </p:tgtEl>
                                        <p:attrNameLst>
                                          <p:attrName>style.visibility</p:attrName>
                                        </p:attrNameLst>
                                      </p:cBhvr>
                                      <p:to>
                                        <p:strVal val="visible"/>
                                      </p:to>
                                    </p:set>
                                    <p:animEffect transition="in" filter="fade">
                                      <p:cBhvr>
                                        <p:cTn id="77" dur="2000"/>
                                        <p:tgtEl>
                                          <p:spTgt spid="5">
                                            <p:graphicEl>
                                              <a:dgm id="{D8CAC28B-0715-4952-A899-DB99FB8C372D}"/>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2000"/>
                                        <p:tgtEl>
                                          <p:spTgt spid="7"/>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3">
                                            <p:graphicEl>
                                              <a:dgm id="{E652133F-6127-4640-BF02-1E63AE3A5902}"/>
                                            </p:graphicEl>
                                          </p:spTgt>
                                        </p:tgtEl>
                                        <p:attrNameLst>
                                          <p:attrName>style.visibility</p:attrName>
                                        </p:attrNameLst>
                                      </p:cBhvr>
                                      <p:to>
                                        <p:strVal val="visible"/>
                                      </p:to>
                                    </p:set>
                                    <p:animEffect transition="in" filter="fade">
                                      <p:cBhvr>
                                        <p:cTn id="87" dur="2000"/>
                                        <p:tgtEl>
                                          <p:spTgt spid="13">
                                            <p:graphicEl>
                                              <a:dgm id="{E652133F-6127-4640-BF02-1E63AE3A5902}"/>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3">
                                            <p:graphicEl>
                                              <a:dgm id="{F082D1DC-DFAE-499A-BA96-B27E79BF8549}"/>
                                            </p:graphicEl>
                                          </p:spTgt>
                                        </p:tgtEl>
                                        <p:attrNameLst>
                                          <p:attrName>style.visibility</p:attrName>
                                        </p:attrNameLst>
                                      </p:cBhvr>
                                      <p:to>
                                        <p:strVal val="visible"/>
                                      </p:to>
                                    </p:set>
                                    <p:animEffect transition="in" filter="fade">
                                      <p:cBhvr>
                                        <p:cTn id="92" dur="2000"/>
                                        <p:tgtEl>
                                          <p:spTgt spid="13">
                                            <p:graphicEl>
                                              <a:dgm id="{F082D1DC-DFAE-499A-BA96-B27E79BF8549}"/>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3">
                                            <p:graphicEl>
                                              <a:dgm id="{B118B646-5D9A-4FDA-84B1-18C6B6513E93}"/>
                                            </p:graphicEl>
                                          </p:spTgt>
                                        </p:tgtEl>
                                        <p:attrNameLst>
                                          <p:attrName>style.visibility</p:attrName>
                                        </p:attrNameLst>
                                      </p:cBhvr>
                                      <p:to>
                                        <p:strVal val="visible"/>
                                      </p:to>
                                    </p:set>
                                    <p:animEffect transition="in" filter="fade">
                                      <p:cBhvr>
                                        <p:cTn id="95" dur="2000"/>
                                        <p:tgtEl>
                                          <p:spTgt spid="13">
                                            <p:graphicEl>
                                              <a:dgm id="{B118B646-5D9A-4FDA-84B1-18C6B6513E93}"/>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13">
                                            <p:graphicEl>
                                              <a:dgm id="{6F692625-0DB7-4977-919B-C85E1D4D5EDB}"/>
                                            </p:graphicEl>
                                          </p:spTgt>
                                        </p:tgtEl>
                                        <p:attrNameLst>
                                          <p:attrName>style.visibility</p:attrName>
                                        </p:attrNameLst>
                                      </p:cBhvr>
                                      <p:to>
                                        <p:strVal val="visible"/>
                                      </p:to>
                                    </p:set>
                                    <p:animEffect transition="in" filter="fade">
                                      <p:cBhvr>
                                        <p:cTn id="100" dur="2000"/>
                                        <p:tgtEl>
                                          <p:spTgt spid="13">
                                            <p:graphicEl>
                                              <a:dgm id="{6F692625-0DB7-4977-919B-C85E1D4D5EDB}"/>
                                            </p:graphicEl>
                                          </p:spTgt>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13">
                                            <p:graphicEl>
                                              <a:dgm id="{9576ED89-F7F2-4530-88D9-405B1EAE24AE}"/>
                                            </p:graphicEl>
                                          </p:spTgt>
                                        </p:tgtEl>
                                        <p:attrNameLst>
                                          <p:attrName>style.visibility</p:attrName>
                                        </p:attrNameLst>
                                      </p:cBhvr>
                                      <p:to>
                                        <p:strVal val="visible"/>
                                      </p:to>
                                    </p:set>
                                    <p:animEffect transition="in" filter="fade">
                                      <p:cBhvr>
                                        <p:cTn id="103" dur="2000"/>
                                        <p:tgtEl>
                                          <p:spTgt spid="13">
                                            <p:graphicEl>
                                              <a:dgm id="{9576ED89-F7F2-4530-88D9-405B1EAE24AE}"/>
                                            </p:graphicEl>
                                          </p:spTgt>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13">
                                            <p:graphicEl>
                                              <a:dgm id="{0CCE532F-8D8C-4935-BC98-525ED299424D}"/>
                                            </p:graphicEl>
                                          </p:spTgt>
                                        </p:tgtEl>
                                        <p:attrNameLst>
                                          <p:attrName>style.visibility</p:attrName>
                                        </p:attrNameLst>
                                      </p:cBhvr>
                                      <p:to>
                                        <p:strVal val="visible"/>
                                      </p:to>
                                    </p:set>
                                    <p:animEffect transition="in" filter="fade">
                                      <p:cBhvr>
                                        <p:cTn id="106" dur="2000"/>
                                        <p:tgtEl>
                                          <p:spTgt spid="13">
                                            <p:graphicEl>
                                              <a:dgm id="{0CCE532F-8D8C-4935-BC98-525ED299424D}"/>
                                            </p:graphicEl>
                                          </p:spTgt>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13">
                                            <p:graphicEl>
                                              <a:dgm id="{E760B03F-457D-4D75-91BE-6B7AF1732EDC}"/>
                                            </p:graphicEl>
                                          </p:spTgt>
                                        </p:tgtEl>
                                        <p:attrNameLst>
                                          <p:attrName>style.visibility</p:attrName>
                                        </p:attrNameLst>
                                      </p:cBhvr>
                                      <p:to>
                                        <p:strVal val="visible"/>
                                      </p:to>
                                    </p:set>
                                    <p:animEffect transition="in" filter="fade">
                                      <p:cBhvr>
                                        <p:cTn id="109" dur="2000"/>
                                        <p:tgtEl>
                                          <p:spTgt spid="13">
                                            <p:graphicEl>
                                              <a:dgm id="{E760B03F-457D-4D75-91BE-6B7AF1732EDC}"/>
                                            </p:graphicEl>
                                          </p:spTgt>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13">
                                            <p:graphicEl>
                                              <a:dgm id="{4ACCE7ED-A4AD-4553-B8C5-FDCE2860952D}"/>
                                            </p:graphicEl>
                                          </p:spTgt>
                                        </p:tgtEl>
                                        <p:attrNameLst>
                                          <p:attrName>style.visibility</p:attrName>
                                        </p:attrNameLst>
                                      </p:cBhvr>
                                      <p:to>
                                        <p:strVal val="visible"/>
                                      </p:to>
                                    </p:set>
                                    <p:animEffect transition="in" filter="fade">
                                      <p:cBhvr>
                                        <p:cTn id="112" dur="2000"/>
                                        <p:tgtEl>
                                          <p:spTgt spid="13">
                                            <p:graphicEl>
                                              <a:dgm id="{4ACCE7ED-A4AD-4553-B8C5-FDCE2860952D}"/>
                                            </p:graphicEl>
                                          </p:spTgt>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13">
                                            <p:graphicEl>
                                              <a:dgm id="{42D3EDA0-491A-4C3A-8C34-F26A702BAA43}"/>
                                            </p:graphicEl>
                                          </p:spTgt>
                                        </p:tgtEl>
                                        <p:attrNameLst>
                                          <p:attrName>style.visibility</p:attrName>
                                        </p:attrNameLst>
                                      </p:cBhvr>
                                      <p:to>
                                        <p:strVal val="visible"/>
                                      </p:to>
                                    </p:set>
                                    <p:animEffect transition="in" filter="fade">
                                      <p:cBhvr>
                                        <p:cTn id="115" dur="2000"/>
                                        <p:tgtEl>
                                          <p:spTgt spid="13">
                                            <p:graphicEl>
                                              <a:dgm id="{42D3EDA0-491A-4C3A-8C34-F26A702BAA43}"/>
                                            </p:graphicEl>
                                          </p:spTgt>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3">
                                            <p:graphicEl>
                                              <a:dgm id="{E4973949-16F9-4DEF-93C4-9AAFC9BD6B06}"/>
                                            </p:graphicEl>
                                          </p:spTgt>
                                        </p:tgtEl>
                                        <p:attrNameLst>
                                          <p:attrName>style.visibility</p:attrName>
                                        </p:attrNameLst>
                                      </p:cBhvr>
                                      <p:to>
                                        <p:strVal val="visible"/>
                                      </p:to>
                                    </p:set>
                                    <p:animEffect transition="in" filter="fade">
                                      <p:cBhvr>
                                        <p:cTn id="118" dur="2000"/>
                                        <p:tgtEl>
                                          <p:spTgt spid="13">
                                            <p:graphicEl>
                                              <a:dgm id="{E4973949-16F9-4DEF-93C4-9AAFC9BD6B06}"/>
                                            </p:graphicEl>
                                          </p:spTgt>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3">
                                            <p:graphicEl>
                                              <a:dgm id="{45FF3E2F-EB31-494A-8C0E-291B8517D010}"/>
                                            </p:graphicEl>
                                          </p:spTgt>
                                        </p:tgtEl>
                                        <p:attrNameLst>
                                          <p:attrName>style.visibility</p:attrName>
                                        </p:attrNameLst>
                                      </p:cBhvr>
                                      <p:to>
                                        <p:strVal val="visible"/>
                                      </p:to>
                                    </p:set>
                                    <p:animEffect transition="in" filter="fade">
                                      <p:cBhvr>
                                        <p:cTn id="121" dur="2000"/>
                                        <p:tgtEl>
                                          <p:spTgt spid="13">
                                            <p:graphicEl>
                                              <a:dgm id="{45FF3E2F-EB31-494A-8C0E-291B8517D010}"/>
                                            </p:graphicEl>
                                          </p:spTgt>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13">
                                            <p:graphicEl>
                                              <a:dgm id="{7929E74F-0F68-4000-A149-4B66EB67AE43}"/>
                                            </p:graphicEl>
                                          </p:spTgt>
                                        </p:tgtEl>
                                        <p:attrNameLst>
                                          <p:attrName>style.visibility</p:attrName>
                                        </p:attrNameLst>
                                      </p:cBhvr>
                                      <p:to>
                                        <p:strVal val="visible"/>
                                      </p:to>
                                    </p:set>
                                    <p:animEffect transition="in" filter="fade">
                                      <p:cBhvr>
                                        <p:cTn id="124" dur="2000"/>
                                        <p:tgtEl>
                                          <p:spTgt spid="13">
                                            <p:graphicEl>
                                              <a:dgm id="{7929E74F-0F68-4000-A149-4B66EB67AE43}"/>
                                            </p:graphicEl>
                                          </p:spTgt>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13">
                                            <p:graphicEl>
                                              <a:dgm id="{4E9DC227-1C47-4B04-934B-A40C4F577CE3}"/>
                                            </p:graphicEl>
                                          </p:spTgt>
                                        </p:tgtEl>
                                        <p:attrNameLst>
                                          <p:attrName>style.visibility</p:attrName>
                                        </p:attrNameLst>
                                      </p:cBhvr>
                                      <p:to>
                                        <p:strVal val="visible"/>
                                      </p:to>
                                    </p:set>
                                    <p:animEffect transition="in" filter="fade">
                                      <p:cBhvr>
                                        <p:cTn id="127" dur="2000"/>
                                        <p:tgtEl>
                                          <p:spTgt spid="13">
                                            <p:graphicEl>
                                              <a:dgm id="{4E9DC227-1C47-4B04-934B-A40C4F577CE3}"/>
                                            </p:graphicEl>
                                          </p:spTgt>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13">
                                            <p:graphicEl>
                                              <a:dgm id="{401491E8-207E-462B-A365-C4D993B91B9D}"/>
                                            </p:graphicEl>
                                          </p:spTgt>
                                        </p:tgtEl>
                                        <p:attrNameLst>
                                          <p:attrName>style.visibility</p:attrName>
                                        </p:attrNameLst>
                                      </p:cBhvr>
                                      <p:to>
                                        <p:strVal val="visible"/>
                                      </p:to>
                                    </p:set>
                                    <p:animEffect transition="in" filter="fade">
                                      <p:cBhvr>
                                        <p:cTn id="130" dur="2000"/>
                                        <p:tgtEl>
                                          <p:spTgt spid="13">
                                            <p:graphicEl>
                                              <a:dgm id="{401491E8-207E-462B-A365-C4D993B91B9D}"/>
                                            </p:graphicEl>
                                          </p:spTgt>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13">
                                            <p:graphicEl>
                                              <a:dgm id="{A3F2E5F6-CD07-4C44-A46F-E669EB05AA4F}"/>
                                            </p:graphicEl>
                                          </p:spTgt>
                                        </p:tgtEl>
                                        <p:attrNameLst>
                                          <p:attrName>style.visibility</p:attrName>
                                        </p:attrNameLst>
                                      </p:cBhvr>
                                      <p:to>
                                        <p:strVal val="visible"/>
                                      </p:to>
                                    </p:set>
                                    <p:animEffect transition="in" filter="fade">
                                      <p:cBhvr>
                                        <p:cTn id="133" dur="2000"/>
                                        <p:tgtEl>
                                          <p:spTgt spid="13">
                                            <p:graphicEl>
                                              <a:dgm id="{A3F2E5F6-CD07-4C44-A46F-E669EB05AA4F}"/>
                                            </p:graphicEl>
                                          </p:spTgt>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3">
                                            <p:graphicEl>
                                              <a:dgm id="{B4A2A142-1CA5-4398-B3C6-8705AFCE4C71}"/>
                                            </p:graphicEl>
                                          </p:spTgt>
                                        </p:tgtEl>
                                        <p:attrNameLst>
                                          <p:attrName>style.visibility</p:attrName>
                                        </p:attrNameLst>
                                      </p:cBhvr>
                                      <p:to>
                                        <p:strVal val="visible"/>
                                      </p:to>
                                    </p:set>
                                    <p:animEffect transition="in" filter="fade">
                                      <p:cBhvr>
                                        <p:cTn id="136" dur="2000"/>
                                        <p:tgtEl>
                                          <p:spTgt spid="13">
                                            <p:graphicEl>
                                              <a:dgm id="{B4A2A142-1CA5-4398-B3C6-8705AFCE4C71}"/>
                                            </p:graphicEl>
                                          </p:spTgt>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13">
                                            <p:graphicEl>
                                              <a:dgm id="{DF0F5BF9-6EBD-4402-879A-43634375314B}"/>
                                            </p:graphicEl>
                                          </p:spTgt>
                                        </p:tgtEl>
                                        <p:attrNameLst>
                                          <p:attrName>style.visibility</p:attrName>
                                        </p:attrNameLst>
                                      </p:cBhvr>
                                      <p:to>
                                        <p:strVal val="visible"/>
                                      </p:to>
                                    </p:set>
                                    <p:animEffect transition="in" filter="fade">
                                      <p:cBhvr>
                                        <p:cTn id="139" dur="2000"/>
                                        <p:tgtEl>
                                          <p:spTgt spid="13">
                                            <p:graphicEl>
                                              <a:dgm id="{DF0F5BF9-6EBD-4402-879A-43634375314B}"/>
                                            </p:graphicEl>
                                          </p:spTgt>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3">
                                            <p:graphicEl>
                                              <a:dgm id="{24ECFBD0-A95D-4A28-B84F-9AC823712894}"/>
                                            </p:graphicEl>
                                          </p:spTgt>
                                        </p:tgtEl>
                                        <p:attrNameLst>
                                          <p:attrName>style.visibility</p:attrName>
                                        </p:attrNameLst>
                                      </p:cBhvr>
                                      <p:to>
                                        <p:strVal val="visible"/>
                                      </p:to>
                                    </p:set>
                                    <p:animEffect transition="in" filter="fade">
                                      <p:cBhvr>
                                        <p:cTn id="142" dur="2000"/>
                                        <p:tgtEl>
                                          <p:spTgt spid="13">
                                            <p:graphicEl>
                                              <a:dgm id="{24ECFBD0-A95D-4A28-B84F-9AC823712894}"/>
                                            </p:graphicEl>
                                          </p:spTgt>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3">
                                            <p:graphicEl>
                                              <a:dgm id="{6CAC1704-0DF9-4DF2-BE11-61CA08059637}"/>
                                            </p:graphicEl>
                                          </p:spTgt>
                                        </p:tgtEl>
                                        <p:attrNameLst>
                                          <p:attrName>style.visibility</p:attrName>
                                        </p:attrNameLst>
                                      </p:cBhvr>
                                      <p:to>
                                        <p:strVal val="visible"/>
                                      </p:to>
                                    </p:set>
                                    <p:animEffect transition="in" filter="fade">
                                      <p:cBhvr>
                                        <p:cTn id="145" dur="2000"/>
                                        <p:tgtEl>
                                          <p:spTgt spid="13">
                                            <p:graphicEl>
                                              <a:dgm id="{6CAC1704-0DF9-4DF2-BE11-61CA08059637}"/>
                                            </p:graphicEl>
                                          </p:spTgt>
                                        </p:tgtEl>
                                      </p:cBhvr>
                                    </p:animEffect>
                                  </p:childTnLst>
                                </p:cTn>
                              </p:par>
                            </p:childTnLst>
                          </p:cTn>
                        </p:par>
                      </p:childTnLst>
                    </p:cTn>
                  </p:par>
                  <p:par>
                    <p:cTn id="146" fill="hold">
                      <p:stCondLst>
                        <p:cond delay="indefinite"/>
                      </p:stCondLst>
                      <p:childTnLst>
                        <p:par>
                          <p:cTn id="147" fill="hold">
                            <p:stCondLst>
                              <p:cond delay="0"/>
                            </p:stCondLst>
                            <p:childTnLst>
                              <p:par>
                                <p:cTn id="148" presetID="10" presetClass="entr" presetSubtype="0" fill="hold" grpId="0" nodeType="clickEffect">
                                  <p:stCondLst>
                                    <p:cond delay="0"/>
                                  </p:stCondLst>
                                  <p:childTnLst>
                                    <p:set>
                                      <p:cBhvr>
                                        <p:cTn id="149" dur="1" fill="hold">
                                          <p:stCondLst>
                                            <p:cond delay="0"/>
                                          </p:stCondLst>
                                        </p:cTn>
                                        <p:tgtEl>
                                          <p:spTgt spid="14"/>
                                        </p:tgtEl>
                                        <p:attrNameLst>
                                          <p:attrName>style.visibility</p:attrName>
                                        </p:attrNameLst>
                                      </p:cBhvr>
                                      <p:to>
                                        <p:strVal val="visible"/>
                                      </p:to>
                                    </p:set>
                                    <p:animEffect transition="in" filter="fade">
                                      <p:cBhvr>
                                        <p:cTn id="150" dur="2000"/>
                                        <p:tgtEl>
                                          <p:spTgt spid="14"/>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15"/>
                                        </p:tgtEl>
                                        <p:attrNameLst>
                                          <p:attrName>style.visibility</p:attrName>
                                        </p:attrNameLst>
                                      </p:cBhvr>
                                      <p:to>
                                        <p:strVal val="visible"/>
                                      </p:to>
                                    </p:set>
                                    <p:animEffect transition="in" filter="fade">
                                      <p:cBhvr>
                                        <p:cTn id="153" dur="2000"/>
                                        <p:tgtEl>
                                          <p:spTgt spid="15"/>
                                        </p:tgtEl>
                                      </p:cBhvr>
                                    </p:animEffect>
                                  </p:childTnLst>
                                </p:cTn>
                              </p:par>
                            </p:childTnLst>
                          </p:cTn>
                        </p:par>
                      </p:childTnLst>
                    </p:cTn>
                  </p:par>
                  <p:par>
                    <p:cTn id="154" fill="hold">
                      <p:stCondLst>
                        <p:cond delay="indefinite"/>
                      </p:stCondLst>
                      <p:childTnLst>
                        <p:par>
                          <p:cTn id="155" fill="hold">
                            <p:stCondLst>
                              <p:cond delay="0"/>
                            </p:stCondLst>
                            <p:childTnLst>
                              <p:par>
                                <p:cTn id="156" presetID="36" presetClass="path" presetSubtype="0" accel="50000" decel="50000" fill="hold" grpId="1" nodeType="clickEffect">
                                  <p:stCondLst>
                                    <p:cond delay="0"/>
                                  </p:stCondLst>
                                  <p:childTnLst>
                                    <p:animMotion origin="layout" path="M -4.44444E-6 4.34783E-6 L -4.44444E-6 0.13344 C -4.44444E-6 0.19357 0.13872 0.2685 0.25226 0.2685 L 0.50591 0.2685 " pathEditMode="relative" rAng="0" ptsTypes="FfFF">
                                      <p:cBhvr>
                                        <p:cTn id="157" dur="2000" fill="hold"/>
                                        <p:tgtEl>
                                          <p:spTgt spid="5">
                                            <p:graphicEl>
                                              <a:dgm id="{E652133F-6127-4640-BF02-1E63AE3A5902}"/>
                                            </p:graphicEl>
                                          </p:spTgt>
                                        </p:tgtEl>
                                        <p:attrNameLst>
                                          <p:attrName>ppt_x</p:attrName>
                                          <p:attrName>ppt_y</p:attrName>
                                        </p:attrNameLst>
                                      </p:cBhvr>
                                      <p:rCtr x="253" y="134"/>
                                    </p:animMotion>
                                  </p:childTnLst>
                                </p:cTn>
                              </p:par>
                              <p:par>
                                <p:cTn id="158" presetID="50" presetClass="path" presetSubtype="0" accel="50000" decel="50000" fill="hold" grpId="1" nodeType="withEffect">
                                  <p:stCondLst>
                                    <p:cond delay="0"/>
                                  </p:stCondLst>
                                  <p:childTnLst>
                                    <p:animMotion origin="layout" path="M -0.00035 -0.00139 L -0.00035 0.14824 C -0.00035 0.21577 -0.09687 0.29995 -0.17448 0.29995 L -0.3467 0.29995 " pathEditMode="relative" rAng="5400000" ptsTypes="FfFF">
                                      <p:cBhvr>
                                        <p:cTn id="159" dur="2000" fill="hold"/>
                                        <p:tgtEl>
                                          <p:spTgt spid="15"/>
                                        </p:tgtEl>
                                        <p:attrNameLst>
                                          <p:attrName>ppt_x</p:attrName>
                                          <p:attrName>ppt_y</p:attrName>
                                        </p:attrNameLst>
                                      </p:cBhvr>
                                      <p:rCtr x="-173" y="151"/>
                                    </p:animMotion>
                                  </p:childTnLst>
                                </p:cTn>
                              </p:par>
                            </p:childTnLst>
                          </p:cTn>
                        </p:par>
                      </p:childTnLst>
                    </p:cTn>
                  </p:par>
                  <p:par>
                    <p:cTn id="160" fill="hold">
                      <p:stCondLst>
                        <p:cond delay="indefinite"/>
                      </p:stCondLst>
                      <p:childTnLst>
                        <p:par>
                          <p:cTn id="161" fill="hold">
                            <p:stCondLst>
                              <p:cond delay="0"/>
                            </p:stCondLst>
                            <p:childTnLst>
                              <p:par>
                                <p:cTn id="162" presetID="10" presetClass="exit" presetSubtype="0" fill="hold" grpId="2" nodeType="clickEffect">
                                  <p:stCondLst>
                                    <p:cond delay="0"/>
                                  </p:stCondLst>
                                  <p:childTnLst>
                                    <p:animEffect transition="out" filter="fade">
                                      <p:cBhvr>
                                        <p:cTn id="163" dur="2000"/>
                                        <p:tgtEl>
                                          <p:spTgt spid="5">
                                            <p:graphicEl>
                                              <a:dgm id="{E652133F-6127-4640-BF02-1E63AE3A5902}"/>
                                            </p:graphicEl>
                                          </p:spTgt>
                                        </p:tgtEl>
                                      </p:cBhvr>
                                    </p:animEffect>
                                    <p:set>
                                      <p:cBhvr>
                                        <p:cTn id="164" dur="1" fill="hold">
                                          <p:stCondLst>
                                            <p:cond delay="1999"/>
                                          </p:stCondLst>
                                        </p:cTn>
                                        <p:tgtEl>
                                          <p:spTgt spid="5">
                                            <p:graphicEl>
                                              <a:dgm id="{E652133F-6127-4640-BF02-1E63AE3A5902}"/>
                                            </p:graphicEl>
                                          </p:spTgt>
                                        </p:tgtEl>
                                        <p:attrNameLst>
                                          <p:attrName>style.visibility</p:attrName>
                                        </p:attrNameLst>
                                      </p:cBhvr>
                                      <p:to>
                                        <p:strVal val="hidden"/>
                                      </p:to>
                                    </p:set>
                                  </p:childTnLst>
                                </p:cTn>
                              </p:par>
                              <p:par>
                                <p:cTn id="165" presetID="10" presetClass="exit" presetSubtype="0" fill="hold" grpId="2" nodeType="withEffect">
                                  <p:stCondLst>
                                    <p:cond delay="0"/>
                                  </p:stCondLst>
                                  <p:childTnLst>
                                    <p:animEffect transition="out" filter="fade">
                                      <p:cBhvr>
                                        <p:cTn id="166" dur="2000"/>
                                        <p:tgtEl>
                                          <p:spTgt spid="15"/>
                                        </p:tgtEl>
                                      </p:cBhvr>
                                    </p:animEffect>
                                    <p:set>
                                      <p:cBhvr>
                                        <p:cTn id="167" dur="1" fill="hold">
                                          <p:stCondLst>
                                            <p:cond delay="1999"/>
                                          </p:stCondLst>
                                        </p:cTn>
                                        <p:tgtEl>
                                          <p:spTgt spid="15"/>
                                        </p:tgtEl>
                                        <p:attrNameLst>
                                          <p:attrName>style.visibility</p:attrName>
                                        </p:attrNameLst>
                                      </p:cBhvr>
                                      <p:to>
                                        <p:strVal val="hidden"/>
                                      </p:to>
                                    </p:set>
                                  </p:childTnLst>
                                </p:cTn>
                              </p:par>
                              <p:par>
                                <p:cTn id="168" presetID="10" presetClass="entr" presetSubtype="0" fill="hold" grpId="0"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fade">
                                      <p:cBhvr>
                                        <p:cTn id="17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AtOnce"/>
        </p:bldSub>
      </p:bldGraphic>
      <p:bldGraphic spid="5" grpId="1">
        <p:bldSub>
          <a:bldDgm bld="lvlAtOnce"/>
        </p:bldSub>
      </p:bldGraphic>
      <p:bldGraphic spid="5" grpId="2">
        <p:bldSub>
          <a:bldDgm bld="lvlAtOnce"/>
        </p:bldSub>
      </p:bldGraphic>
      <p:bldP spid="7" grpId="0" animBg="1"/>
      <p:bldGraphic spid="13" grpId="0">
        <p:bldSub>
          <a:bldDgm bld="lvlAtOnce"/>
        </p:bldSub>
      </p:bldGraphic>
      <p:bldP spid="14" grpId="0" animBg="1"/>
      <p:bldP spid="15" grpId="0" animBg="1"/>
      <p:bldP spid="15" grpId="1" animBg="1"/>
      <p:bldP spid="15" grpId="2"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ounded Rectangle 51"/>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مثال روش مبتنی بر شباهت (پیکره)</a:t>
            </a:r>
            <a:endParaRPr lang="en-US" dirty="0"/>
          </a:p>
        </p:txBody>
      </p:sp>
      <p:sp>
        <p:nvSpPr>
          <p:cNvPr id="4" name="Slide Number Placeholder 3"/>
          <p:cNvSpPr>
            <a:spLocks noGrp="1"/>
          </p:cNvSpPr>
          <p:nvPr>
            <p:ph type="sldNum" sz="quarter" idx="12"/>
          </p:nvPr>
        </p:nvSpPr>
        <p:spPr/>
        <p:txBody>
          <a:bodyPr/>
          <a:lstStyle/>
          <a:p>
            <a:pPr>
              <a:defRPr/>
            </a:pPr>
            <a:fld id="{6297F9C2-0D86-4920-97D2-7A65A82C4405}" type="slidenum">
              <a:rPr lang="en-US" smtClean="0"/>
              <a:pPr>
                <a:defRPr/>
              </a:pPr>
              <a:t>44</a:t>
            </a:fld>
            <a:endParaRPr lang="en-US" dirty="0"/>
          </a:p>
        </p:txBody>
      </p:sp>
      <p:graphicFrame>
        <p:nvGraphicFramePr>
          <p:cNvPr id="5" name="Diagram 4"/>
          <p:cNvGraphicFramePr/>
          <p:nvPr/>
        </p:nvGraphicFramePr>
        <p:xfrm>
          <a:off x="3929058" y="1643050"/>
          <a:ext cx="3929090"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Right Brace 24"/>
          <p:cNvSpPr/>
          <p:nvPr/>
        </p:nvSpPr>
        <p:spPr>
          <a:xfrm>
            <a:off x="7786688" y="2571750"/>
            <a:ext cx="142875" cy="1643063"/>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6" name="Right Brace 25"/>
          <p:cNvSpPr/>
          <p:nvPr/>
        </p:nvSpPr>
        <p:spPr>
          <a:xfrm>
            <a:off x="7786688" y="1643063"/>
            <a:ext cx="142875" cy="857250"/>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7" name="Right Brace 26"/>
          <p:cNvSpPr/>
          <p:nvPr/>
        </p:nvSpPr>
        <p:spPr>
          <a:xfrm>
            <a:off x="7786688" y="4286250"/>
            <a:ext cx="142875" cy="1285875"/>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8" name="Right Brace 27"/>
          <p:cNvSpPr/>
          <p:nvPr/>
        </p:nvSpPr>
        <p:spPr>
          <a:xfrm rot="10800000">
            <a:off x="5727700" y="2143125"/>
            <a:ext cx="201613" cy="2428875"/>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9" name="Rounded Rectangle 28"/>
          <p:cNvSpPr/>
          <p:nvPr/>
        </p:nvSpPr>
        <p:spPr>
          <a:xfrm>
            <a:off x="8072438" y="1785938"/>
            <a:ext cx="500062"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B</a:t>
            </a:r>
            <a:endParaRPr lang="fa-IR" sz="2400" dirty="0">
              <a:solidFill>
                <a:schemeClr val="tx1"/>
              </a:solidFill>
            </a:endParaRPr>
          </a:p>
        </p:txBody>
      </p:sp>
      <p:sp>
        <p:nvSpPr>
          <p:cNvPr id="30" name="Rounded Rectangle 29"/>
          <p:cNvSpPr/>
          <p:nvPr/>
        </p:nvSpPr>
        <p:spPr>
          <a:xfrm>
            <a:off x="8001000" y="3071813"/>
            <a:ext cx="500063"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C</a:t>
            </a:r>
            <a:endParaRPr lang="fa-IR" sz="2400" dirty="0">
              <a:solidFill>
                <a:schemeClr val="tx1"/>
              </a:solidFill>
            </a:endParaRPr>
          </a:p>
        </p:txBody>
      </p:sp>
      <p:sp>
        <p:nvSpPr>
          <p:cNvPr id="31" name="Rounded Rectangle 30"/>
          <p:cNvSpPr/>
          <p:nvPr/>
        </p:nvSpPr>
        <p:spPr>
          <a:xfrm>
            <a:off x="8072438" y="4714875"/>
            <a:ext cx="500062" cy="500063"/>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D</a:t>
            </a:r>
            <a:endParaRPr lang="fa-IR" sz="2400" dirty="0">
              <a:solidFill>
                <a:schemeClr val="tx1"/>
              </a:solidFill>
            </a:endParaRPr>
          </a:p>
        </p:txBody>
      </p:sp>
      <p:sp>
        <p:nvSpPr>
          <p:cNvPr id="32" name="Rounded Rectangle 31"/>
          <p:cNvSpPr/>
          <p:nvPr/>
        </p:nvSpPr>
        <p:spPr>
          <a:xfrm>
            <a:off x="5500688" y="5715000"/>
            <a:ext cx="3214687" cy="357188"/>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r>
              <a:rPr lang="fa-IR" sz="2400" b="1" dirty="0">
                <a:solidFill>
                  <a:schemeClr val="tx1"/>
                </a:solidFill>
              </a:rPr>
              <a:t> ∩ </a:t>
            </a:r>
            <a:r>
              <a:rPr lang="en-US" sz="2400" dirty="0">
                <a:solidFill>
                  <a:schemeClr val="tx1"/>
                </a:solidFill>
              </a:rPr>
              <a:t>B</a:t>
            </a:r>
            <a:r>
              <a:rPr lang="fa-IR" sz="2400" b="1" dirty="0">
                <a:solidFill>
                  <a:schemeClr val="tx1"/>
                </a:solidFill>
              </a:rPr>
              <a:t> ∩ </a:t>
            </a:r>
            <a:r>
              <a:rPr lang="en-US" sz="2400" dirty="0">
                <a:solidFill>
                  <a:schemeClr val="tx1"/>
                </a:solidFill>
              </a:rPr>
              <a:t>C</a:t>
            </a:r>
            <a:r>
              <a:rPr lang="fa-IR" sz="2400" b="1" dirty="0">
                <a:solidFill>
                  <a:schemeClr val="tx1"/>
                </a:solidFill>
              </a:rPr>
              <a:t> ∩ </a:t>
            </a:r>
            <a:r>
              <a:rPr lang="en-US" sz="2400" dirty="0">
                <a:solidFill>
                  <a:schemeClr val="tx1"/>
                </a:solidFill>
              </a:rPr>
              <a:t>D</a:t>
            </a:r>
            <a:endParaRPr lang="fa-IR" sz="2400" dirty="0">
              <a:solidFill>
                <a:schemeClr val="tx1"/>
              </a:solidFill>
            </a:endParaRPr>
          </a:p>
        </p:txBody>
      </p:sp>
      <p:sp>
        <p:nvSpPr>
          <p:cNvPr id="33" name="Rounded Rectangle 32"/>
          <p:cNvSpPr/>
          <p:nvPr/>
        </p:nvSpPr>
        <p:spPr>
          <a:xfrm>
            <a:off x="5500688" y="6215063"/>
            <a:ext cx="3214687" cy="357187"/>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r>
              <a:rPr lang="fa-IR" sz="2400" b="1" dirty="0">
                <a:solidFill>
                  <a:schemeClr val="tx1"/>
                </a:solidFill>
              </a:rPr>
              <a:t> ∩ </a:t>
            </a:r>
            <a:r>
              <a:rPr lang="en-US" sz="2400" dirty="0">
                <a:solidFill>
                  <a:schemeClr val="tx1"/>
                </a:solidFill>
              </a:rPr>
              <a:t>B    A</a:t>
            </a:r>
            <a:r>
              <a:rPr lang="fa-IR" sz="2400" b="1" dirty="0">
                <a:solidFill>
                  <a:schemeClr val="tx1"/>
                </a:solidFill>
              </a:rPr>
              <a:t> ∩ </a:t>
            </a:r>
            <a:r>
              <a:rPr lang="en-US" sz="2400" dirty="0">
                <a:solidFill>
                  <a:schemeClr val="tx1"/>
                </a:solidFill>
              </a:rPr>
              <a:t>C    A</a:t>
            </a:r>
            <a:r>
              <a:rPr lang="fa-IR" sz="2400" b="1" dirty="0">
                <a:solidFill>
                  <a:schemeClr val="tx1"/>
                </a:solidFill>
              </a:rPr>
              <a:t> ∩ </a:t>
            </a:r>
            <a:r>
              <a:rPr lang="en-US" sz="2400" dirty="0">
                <a:solidFill>
                  <a:schemeClr val="tx1"/>
                </a:solidFill>
              </a:rPr>
              <a:t>D</a:t>
            </a:r>
            <a:endParaRPr lang="fa-IR" sz="2400" dirty="0">
              <a:solidFill>
                <a:schemeClr val="tx1"/>
              </a:solidFill>
            </a:endParaRPr>
          </a:p>
        </p:txBody>
      </p:sp>
      <p:sp>
        <p:nvSpPr>
          <p:cNvPr id="34" name="Rounded Rectangle 33"/>
          <p:cNvSpPr/>
          <p:nvPr/>
        </p:nvSpPr>
        <p:spPr>
          <a:xfrm>
            <a:off x="5156200" y="3214688"/>
            <a:ext cx="500063"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endParaRPr lang="fa-IR" sz="2400" dirty="0">
              <a:solidFill>
                <a:schemeClr val="tx1"/>
              </a:solidFill>
            </a:endParaRPr>
          </a:p>
        </p:txBody>
      </p:sp>
      <p:grpSp>
        <p:nvGrpSpPr>
          <p:cNvPr id="3" name="Group 80"/>
          <p:cNvGrpSpPr/>
          <p:nvPr/>
        </p:nvGrpSpPr>
        <p:grpSpPr>
          <a:xfrm>
            <a:off x="3000364" y="2214554"/>
            <a:ext cx="654843" cy="2214578"/>
            <a:chOff x="3000364" y="2214554"/>
            <a:chExt cx="654843" cy="2214578"/>
          </a:xfrm>
          <a:solidFill>
            <a:schemeClr val="accent1"/>
          </a:solidFill>
        </p:grpSpPr>
        <p:grpSp>
          <p:nvGrpSpPr>
            <p:cNvPr id="6" name="Group 14"/>
            <p:cNvGrpSpPr/>
            <p:nvPr/>
          </p:nvGrpSpPr>
          <p:grpSpPr>
            <a:xfrm>
              <a:off x="3000364" y="2214554"/>
              <a:ext cx="654843" cy="1080492"/>
              <a:chOff x="3000364" y="2857496"/>
              <a:chExt cx="654843" cy="1080492"/>
            </a:xfrm>
            <a:grpFill/>
          </p:grpSpPr>
          <p:grpSp>
            <p:nvGrpSpPr>
              <p:cNvPr id="7" name="Group 8"/>
              <p:cNvGrpSpPr/>
              <p:nvPr/>
            </p:nvGrpSpPr>
            <p:grpSpPr>
              <a:xfrm>
                <a:off x="3000364" y="2857496"/>
                <a:ext cx="654843" cy="327421"/>
                <a:chOff x="5" y="1491753"/>
                <a:chExt cx="654843" cy="327421"/>
              </a:xfrm>
              <a:grpFill/>
            </p:grpSpPr>
            <p:sp>
              <p:nvSpPr>
                <p:cNvPr id="23" name="Rounded Rectangle 22"/>
                <p:cNvSpPr/>
                <p:nvPr/>
              </p:nvSpPr>
              <p:spPr>
                <a:xfrm>
                  <a:off x="5" y="1491753"/>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24" name="Rounded Rectangle 6"/>
                <p:cNvSpPr/>
                <p:nvPr/>
              </p:nvSpPr>
              <p:spPr>
                <a:xfrm>
                  <a:off x="9595" y="1501343"/>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پرورش</a:t>
                  </a:r>
                  <a:endParaRPr lang="en-US" sz="1400" dirty="0">
                    <a:cs typeface="B Nazanin" pitchFamily="2" charset="-78"/>
                  </a:endParaRPr>
                </a:p>
              </p:txBody>
            </p:sp>
          </p:grpSp>
          <p:grpSp>
            <p:nvGrpSpPr>
              <p:cNvPr id="8" name="Group 14"/>
              <p:cNvGrpSpPr/>
              <p:nvPr/>
            </p:nvGrpSpPr>
            <p:grpSpPr>
              <a:xfrm>
                <a:off x="3000364" y="3234032"/>
                <a:ext cx="654843" cy="327421"/>
                <a:chOff x="5" y="1868289"/>
                <a:chExt cx="654843" cy="327421"/>
              </a:xfrm>
              <a:grpFill/>
            </p:grpSpPr>
            <p:sp>
              <p:nvSpPr>
                <p:cNvPr id="21" name="Rounded Rectangle 15"/>
                <p:cNvSpPr/>
                <p:nvPr/>
              </p:nvSpPr>
              <p:spPr>
                <a:xfrm>
                  <a:off x="5" y="1868289"/>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22" name="Rounded Rectangle 10"/>
                <p:cNvSpPr/>
                <p:nvPr/>
              </p:nvSpPr>
              <p:spPr>
                <a:xfrm>
                  <a:off x="9595" y="1877879"/>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کشور</a:t>
                  </a:r>
                  <a:endParaRPr lang="en-US" sz="1400" dirty="0">
                    <a:cs typeface="B Nazanin" pitchFamily="2" charset="-78"/>
                  </a:endParaRPr>
                </a:p>
              </p:txBody>
            </p:sp>
          </p:grpSp>
          <p:grpSp>
            <p:nvGrpSpPr>
              <p:cNvPr id="9" name="Group 20"/>
              <p:cNvGrpSpPr/>
              <p:nvPr/>
            </p:nvGrpSpPr>
            <p:grpSpPr>
              <a:xfrm>
                <a:off x="3000364" y="3610567"/>
                <a:ext cx="654843" cy="327421"/>
                <a:chOff x="5" y="2244824"/>
                <a:chExt cx="654843" cy="327421"/>
              </a:xfrm>
              <a:grpFill/>
            </p:grpSpPr>
            <p:sp>
              <p:nvSpPr>
                <p:cNvPr id="19" name="Rounded Rectangle 18"/>
                <p:cNvSpPr/>
                <p:nvPr/>
              </p:nvSpPr>
              <p:spPr>
                <a:xfrm>
                  <a:off x="5" y="2244824"/>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20" name="Rounded Rectangle 14"/>
                <p:cNvSpPr/>
                <p:nvPr/>
              </p:nvSpPr>
              <p:spPr>
                <a:xfrm>
                  <a:off x="9595" y="2254414"/>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زبان</a:t>
                  </a:r>
                  <a:endParaRPr lang="en-US" sz="1400" dirty="0">
                    <a:cs typeface="B Nazanin" pitchFamily="2" charset="-78"/>
                  </a:endParaRPr>
                </a:p>
              </p:txBody>
            </p:sp>
          </p:grpSp>
        </p:grpSp>
        <p:grpSp>
          <p:nvGrpSpPr>
            <p:cNvPr id="10" name="Group 40"/>
            <p:cNvGrpSpPr/>
            <p:nvPr/>
          </p:nvGrpSpPr>
          <p:grpSpPr>
            <a:xfrm>
              <a:off x="3000364" y="3348640"/>
              <a:ext cx="654843" cy="1080492"/>
              <a:chOff x="3000364" y="2857496"/>
              <a:chExt cx="654843" cy="1080492"/>
            </a:xfrm>
            <a:grpFill/>
          </p:grpSpPr>
          <p:grpSp>
            <p:nvGrpSpPr>
              <p:cNvPr id="11" name="Group 8"/>
              <p:cNvGrpSpPr/>
              <p:nvPr/>
            </p:nvGrpSpPr>
            <p:grpSpPr>
              <a:xfrm>
                <a:off x="3000364" y="2857496"/>
                <a:ext cx="654843" cy="327421"/>
                <a:chOff x="5" y="1491753"/>
                <a:chExt cx="654843" cy="327421"/>
              </a:xfrm>
              <a:grpFill/>
            </p:grpSpPr>
            <p:sp>
              <p:nvSpPr>
                <p:cNvPr id="49" name="Rounded Rectangle 48"/>
                <p:cNvSpPr/>
                <p:nvPr/>
              </p:nvSpPr>
              <p:spPr>
                <a:xfrm>
                  <a:off x="5" y="1491753"/>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50" name="Rounded Rectangle 6"/>
                <p:cNvSpPr/>
                <p:nvPr/>
              </p:nvSpPr>
              <p:spPr>
                <a:xfrm>
                  <a:off x="9595" y="1501343"/>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دانشگاه</a:t>
                  </a:r>
                  <a:endParaRPr lang="en-US" sz="1400" dirty="0">
                    <a:cs typeface="B Nazanin" pitchFamily="2" charset="-78"/>
                  </a:endParaRPr>
                </a:p>
              </p:txBody>
            </p:sp>
          </p:grpSp>
          <p:grpSp>
            <p:nvGrpSpPr>
              <p:cNvPr id="12" name="Group 14"/>
              <p:cNvGrpSpPr/>
              <p:nvPr/>
            </p:nvGrpSpPr>
            <p:grpSpPr>
              <a:xfrm>
                <a:off x="3000364" y="3234032"/>
                <a:ext cx="654843" cy="327421"/>
                <a:chOff x="5" y="1868289"/>
                <a:chExt cx="654843" cy="327421"/>
              </a:xfrm>
              <a:grpFill/>
            </p:grpSpPr>
            <p:sp>
              <p:nvSpPr>
                <p:cNvPr id="47" name="Rounded Rectangle 15"/>
                <p:cNvSpPr/>
                <p:nvPr/>
              </p:nvSpPr>
              <p:spPr>
                <a:xfrm>
                  <a:off x="5" y="1868289"/>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48" name="Rounded Rectangle 10"/>
                <p:cNvSpPr/>
                <p:nvPr/>
              </p:nvSpPr>
              <p:spPr>
                <a:xfrm>
                  <a:off x="9595" y="1877879"/>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وزارت</a:t>
                  </a:r>
                  <a:endParaRPr lang="en-US" sz="1400" dirty="0">
                    <a:cs typeface="B Nazanin" pitchFamily="2" charset="-78"/>
                  </a:endParaRPr>
                </a:p>
              </p:txBody>
            </p:sp>
          </p:grpSp>
          <p:grpSp>
            <p:nvGrpSpPr>
              <p:cNvPr id="13" name="Group 20"/>
              <p:cNvGrpSpPr/>
              <p:nvPr/>
            </p:nvGrpSpPr>
            <p:grpSpPr>
              <a:xfrm>
                <a:off x="3000364" y="3610567"/>
                <a:ext cx="654843" cy="327421"/>
                <a:chOff x="5" y="2244824"/>
                <a:chExt cx="654843" cy="327421"/>
              </a:xfrm>
              <a:grpFill/>
            </p:grpSpPr>
            <p:sp>
              <p:nvSpPr>
                <p:cNvPr id="45" name="Rounded Rectangle 44"/>
                <p:cNvSpPr/>
                <p:nvPr/>
              </p:nvSpPr>
              <p:spPr>
                <a:xfrm>
                  <a:off x="5" y="2244824"/>
                  <a:ext cx="654843" cy="327421"/>
                </a:xfrm>
                <a:prstGeom prst="roundRect">
                  <a:avLst>
                    <a:gd name="adj" fmla="val 10000"/>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sp>
            <p:sp>
              <p:nvSpPr>
                <p:cNvPr id="46" name="Rounded Rectangle 14"/>
                <p:cNvSpPr/>
                <p:nvPr/>
              </p:nvSpPr>
              <p:spPr>
                <a:xfrm>
                  <a:off x="9595" y="2254414"/>
                  <a:ext cx="635663" cy="308241"/>
                </a:xfrm>
                <a:prstGeom prst="rect">
                  <a:avLst/>
                </a:prstGeom>
                <a:grpFill/>
                <a:scene3d>
                  <a:camera prst="orthographicFront" fov="0">
                    <a:rot lat="0" lon="0" rev="0"/>
                  </a:camera>
                  <a:lightRig rig="glow" dir="tl">
                    <a:rot lat="0" lon="0" rev="900000"/>
                  </a:lightRig>
                </a:scene3d>
                <a:sp3d prstMaterial="powder">
                  <a:bevelT w="25400" h="38100"/>
                </a:sp3d>
              </p:spPr>
              <p:style>
                <a:lnRef idx="0">
                  <a:schemeClr val="accent1"/>
                </a:lnRef>
                <a:fillRef idx="3">
                  <a:schemeClr val="accent1"/>
                </a:fillRef>
                <a:effectRef idx="3">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تحقیق</a:t>
                  </a:r>
                  <a:endParaRPr lang="en-US" sz="1400" dirty="0">
                    <a:cs typeface="B Nazanin" pitchFamily="2" charset="-78"/>
                  </a:endParaRPr>
                </a:p>
              </p:txBody>
            </p:sp>
          </p:grpSp>
        </p:grpSp>
      </p:grpSp>
      <p:cxnSp>
        <p:nvCxnSpPr>
          <p:cNvPr id="54" name="Straight Connector 53"/>
          <p:cNvCxnSpPr>
            <a:stCxn id="23" idx="3"/>
          </p:cNvCxnSpPr>
          <p:nvPr/>
        </p:nvCxnSpPr>
        <p:spPr>
          <a:xfrm>
            <a:off x="3654425" y="2378075"/>
            <a:ext cx="274638" cy="1122363"/>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56" name="Straight Connector 55"/>
          <p:cNvCxnSpPr>
            <a:stCxn id="22" idx="3"/>
          </p:cNvCxnSpPr>
          <p:nvPr/>
        </p:nvCxnSpPr>
        <p:spPr>
          <a:xfrm>
            <a:off x="3644900" y="2754313"/>
            <a:ext cx="284163" cy="746125"/>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50" idx="3"/>
          </p:cNvCxnSpPr>
          <p:nvPr/>
        </p:nvCxnSpPr>
        <p:spPr>
          <a:xfrm flipV="1">
            <a:off x="3644900" y="3500438"/>
            <a:ext cx="284163" cy="1270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59" name="Straight Connector 58"/>
          <p:cNvCxnSpPr>
            <a:stCxn id="48" idx="3"/>
          </p:cNvCxnSpPr>
          <p:nvPr/>
        </p:nvCxnSpPr>
        <p:spPr>
          <a:xfrm flipV="1">
            <a:off x="3644900" y="3500438"/>
            <a:ext cx="284163" cy="388937"/>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60" name="Straight Connector 59"/>
          <p:cNvCxnSpPr>
            <a:stCxn id="46" idx="3"/>
          </p:cNvCxnSpPr>
          <p:nvPr/>
        </p:nvCxnSpPr>
        <p:spPr>
          <a:xfrm flipV="1">
            <a:off x="3644900" y="3500438"/>
            <a:ext cx="284163" cy="765175"/>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a:stCxn id="20" idx="3"/>
          </p:cNvCxnSpPr>
          <p:nvPr/>
        </p:nvCxnSpPr>
        <p:spPr>
          <a:xfrm>
            <a:off x="3644900" y="3130550"/>
            <a:ext cx="284163" cy="369888"/>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grpSp>
        <p:nvGrpSpPr>
          <p:cNvPr id="14" name="Group 76"/>
          <p:cNvGrpSpPr>
            <a:grpSpLocks/>
          </p:cNvGrpSpPr>
          <p:nvPr/>
        </p:nvGrpSpPr>
        <p:grpSpPr bwMode="auto">
          <a:xfrm>
            <a:off x="3786188" y="5286375"/>
            <a:ext cx="928687" cy="1214438"/>
            <a:chOff x="3786182" y="5286388"/>
            <a:chExt cx="928694" cy="1214446"/>
          </a:xfrm>
        </p:grpSpPr>
        <p:grpSp>
          <p:nvGrpSpPr>
            <p:cNvPr id="62493" name="Group 34"/>
            <p:cNvGrpSpPr>
              <a:grpSpLocks/>
            </p:cNvGrpSpPr>
            <p:nvPr/>
          </p:nvGrpSpPr>
          <p:grpSpPr bwMode="auto">
            <a:xfrm>
              <a:off x="3786182" y="5715016"/>
              <a:ext cx="928694" cy="785818"/>
              <a:chOff x="3786182" y="5715016"/>
              <a:chExt cx="928694" cy="785818"/>
            </a:xfrm>
          </p:grpSpPr>
          <p:sp>
            <p:nvSpPr>
              <p:cNvPr id="36" name="Rounded Rectangle 35"/>
              <p:cNvSpPr/>
              <p:nvPr/>
            </p:nvSpPr>
            <p:spPr>
              <a:xfrm>
                <a:off x="3786182" y="5715016"/>
                <a:ext cx="928694"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دانشگاه</a:t>
                </a:r>
                <a:endParaRPr lang="en-US" dirty="0">
                  <a:cs typeface="B Nazanin" pitchFamily="2" charset="-78"/>
                </a:endParaRPr>
              </a:p>
            </p:txBody>
          </p:sp>
          <p:sp>
            <p:nvSpPr>
              <p:cNvPr id="37" name="Rounded Rectangle 36"/>
              <p:cNvSpPr/>
              <p:nvPr/>
            </p:nvSpPr>
            <p:spPr>
              <a:xfrm>
                <a:off x="3786182" y="6143644"/>
                <a:ext cx="928694"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زبان</a:t>
                </a:r>
                <a:endParaRPr lang="en-US" dirty="0">
                  <a:cs typeface="B Nazanin" pitchFamily="2" charset="-78"/>
                </a:endParaRPr>
              </a:p>
            </p:txBody>
          </p:sp>
        </p:grpSp>
        <p:sp>
          <p:nvSpPr>
            <p:cNvPr id="76" name="Rounded Rectangle 75"/>
            <p:cNvSpPr/>
            <p:nvPr/>
          </p:nvSpPr>
          <p:spPr>
            <a:xfrm>
              <a:off x="3786182" y="5286388"/>
              <a:ext cx="928694"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تحقیق</a:t>
              </a:r>
              <a:endParaRPr lang="en-US" dirty="0">
                <a:cs typeface="B Nazanin" pitchFamily="2" charset="-78"/>
              </a:endParaRPr>
            </a:p>
          </p:txBody>
        </p:sp>
      </p:grpSp>
      <p:grpSp>
        <p:nvGrpSpPr>
          <p:cNvPr id="16" name="Group 78"/>
          <p:cNvGrpSpPr>
            <a:grpSpLocks/>
          </p:cNvGrpSpPr>
          <p:nvPr/>
        </p:nvGrpSpPr>
        <p:grpSpPr bwMode="auto">
          <a:xfrm>
            <a:off x="357188" y="2786063"/>
            <a:ext cx="2786062" cy="2286000"/>
            <a:chOff x="428596" y="2571744"/>
            <a:chExt cx="2786082" cy="2286016"/>
          </a:xfrm>
        </p:grpSpPr>
        <p:grpSp>
          <p:nvGrpSpPr>
            <p:cNvPr id="62489" name="Group 37"/>
            <p:cNvGrpSpPr>
              <a:grpSpLocks/>
            </p:cNvGrpSpPr>
            <p:nvPr/>
          </p:nvGrpSpPr>
          <p:grpSpPr bwMode="auto">
            <a:xfrm>
              <a:off x="428596" y="3357562"/>
              <a:ext cx="2786082" cy="1500198"/>
              <a:chOff x="428596" y="3357562"/>
              <a:chExt cx="2786082" cy="1500198"/>
            </a:xfrm>
          </p:grpSpPr>
          <p:sp>
            <p:nvSpPr>
              <p:cNvPr id="39" name="Rounded Rectangle 38"/>
              <p:cNvSpPr/>
              <p:nvPr/>
            </p:nvSpPr>
            <p:spPr>
              <a:xfrm>
                <a:off x="428596" y="3357561"/>
                <a:ext cx="2786082"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cs typeface="B Nazanin" pitchFamily="2" charset="-78"/>
                  </a:rPr>
                  <a:t>Related to (</a:t>
                </a:r>
                <a:r>
                  <a:rPr lang="fa-IR" dirty="0">
                    <a:cs typeface="B Nazanin" pitchFamily="2" charset="-78"/>
                  </a:rPr>
                  <a:t> آموزش </a:t>
                </a:r>
                <a:r>
                  <a:rPr lang="en-US" dirty="0">
                    <a:cs typeface="B Nazanin" pitchFamily="2" charset="-78"/>
                  </a:rPr>
                  <a:t>,</a:t>
                </a:r>
                <a:r>
                  <a:rPr lang="fa-IR" dirty="0">
                    <a:cs typeface="B Nazanin" pitchFamily="2" charset="-78"/>
                  </a:rPr>
                  <a:t> دانشگاه </a:t>
                </a:r>
                <a:r>
                  <a:rPr lang="en-US" dirty="0">
                    <a:cs typeface="B Nazanin" pitchFamily="2" charset="-78"/>
                  </a:rPr>
                  <a:t>)</a:t>
                </a:r>
              </a:p>
            </p:txBody>
          </p:sp>
          <p:sp>
            <p:nvSpPr>
              <p:cNvPr id="40" name="Rounded Rectangle 39"/>
              <p:cNvSpPr/>
              <p:nvPr/>
            </p:nvSpPr>
            <p:spPr>
              <a:xfrm>
                <a:off x="428596" y="4143379"/>
                <a:ext cx="2786082"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cs typeface="B Nazanin" pitchFamily="2" charset="-78"/>
                  </a:rPr>
                  <a:t>Related to (</a:t>
                </a:r>
                <a:r>
                  <a:rPr lang="fa-IR" dirty="0">
                    <a:cs typeface="B Nazanin" pitchFamily="2" charset="-78"/>
                  </a:rPr>
                  <a:t> آموزش </a:t>
                </a:r>
                <a:r>
                  <a:rPr lang="en-US" dirty="0">
                    <a:cs typeface="B Nazanin" pitchFamily="2" charset="-78"/>
                  </a:rPr>
                  <a:t>,</a:t>
                </a:r>
                <a:r>
                  <a:rPr lang="fa-IR" dirty="0">
                    <a:cs typeface="B Nazanin" pitchFamily="2" charset="-78"/>
                  </a:rPr>
                  <a:t> زبان </a:t>
                </a:r>
                <a:r>
                  <a:rPr lang="en-US" dirty="0">
                    <a:cs typeface="B Nazanin" pitchFamily="2" charset="-78"/>
                  </a:rPr>
                  <a:t>)</a:t>
                </a:r>
              </a:p>
            </p:txBody>
          </p:sp>
        </p:grpSp>
        <p:sp>
          <p:nvSpPr>
            <p:cNvPr id="78" name="Rounded Rectangle 77"/>
            <p:cNvSpPr/>
            <p:nvPr/>
          </p:nvSpPr>
          <p:spPr>
            <a:xfrm>
              <a:off x="428596" y="2571744"/>
              <a:ext cx="2786082"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cs typeface="B Nazanin" pitchFamily="2" charset="-78"/>
                </a:rPr>
                <a:t>Related to (</a:t>
              </a:r>
              <a:r>
                <a:rPr lang="fa-IR" dirty="0">
                  <a:cs typeface="B Nazanin" pitchFamily="2" charset="-78"/>
                </a:rPr>
                <a:t> آموزش </a:t>
              </a:r>
              <a:r>
                <a:rPr lang="en-US" dirty="0">
                  <a:cs typeface="B Nazanin" pitchFamily="2" charset="-78"/>
                </a:rPr>
                <a:t>,</a:t>
              </a:r>
              <a:r>
                <a:rPr lang="fa-IR" dirty="0">
                  <a:cs typeface="B Nazanin" pitchFamily="2" charset="-78"/>
                </a:rPr>
                <a:t> تحقیق </a:t>
              </a:r>
              <a:r>
                <a:rPr lang="en-US" dirty="0">
                  <a:cs typeface="B Nazanin" pitchFamily="2" charset="-78"/>
                </a:rPr>
                <a:t>)</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39F7C17E-1227-4FF2-9618-35737F4E3885}"/>
                                            </p:graphicEl>
                                          </p:spTgt>
                                        </p:tgtEl>
                                        <p:attrNameLst>
                                          <p:attrName>style.visibility</p:attrName>
                                        </p:attrNameLst>
                                      </p:cBhvr>
                                      <p:to>
                                        <p:strVal val="visible"/>
                                      </p:to>
                                    </p:set>
                                    <p:animEffect transition="in" filter="fade">
                                      <p:cBhvr>
                                        <p:cTn id="7" dur="2000"/>
                                        <p:tgtEl>
                                          <p:spTgt spid="5">
                                            <p:graphicEl>
                                              <a:dgm id="{39F7C17E-1227-4FF2-9618-35737F4E38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018E6C1E-5432-432A-8DA4-EB4060770FAA}"/>
                                            </p:graphicEl>
                                          </p:spTgt>
                                        </p:tgtEl>
                                        <p:attrNameLst>
                                          <p:attrName>style.visibility</p:attrName>
                                        </p:attrNameLst>
                                      </p:cBhvr>
                                      <p:to>
                                        <p:strVal val="visible"/>
                                      </p:to>
                                    </p:set>
                                    <p:animEffect transition="in" filter="fade">
                                      <p:cBhvr>
                                        <p:cTn id="12" dur="2000"/>
                                        <p:tgtEl>
                                          <p:spTgt spid="5">
                                            <p:graphicEl>
                                              <a:dgm id="{018E6C1E-5432-432A-8DA4-EB4060770FA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D4AD42FA-7AFB-44B8-A3C5-2476D1D282CB}"/>
                                            </p:graphicEl>
                                          </p:spTgt>
                                        </p:tgtEl>
                                        <p:attrNameLst>
                                          <p:attrName>style.visibility</p:attrName>
                                        </p:attrNameLst>
                                      </p:cBhvr>
                                      <p:to>
                                        <p:strVal val="visible"/>
                                      </p:to>
                                    </p:set>
                                    <p:animEffect transition="in" filter="fade">
                                      <p:cBhvr>
                                        <p:cTn id="15" dur="2000"/>
                                        <p:tgtEl>
                                          <p:spTgt spid="5">
                                            <p:graphicEl>
                                              <a:dgm id="{D4AD42FA-7AFB-44B8-A3C5-2476D1D282CB}"/>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FAC9122-C01A-40BC-B260-F43EE52C7DB7}"/>
                                            </p:graphicEl>
                                          </p:spTgt>
                                        </p:tgtEl>
                                        <p:attrNameLst>
                                          <p:attrName>style.visibility</p:attrName>
                                        </p:attrNameLst>
                                      </p:cBhvr>
                                      <p:to>
                                        <p:strVal val="visible"/>
                                      </p:to>
                                    </p:set>
                                    <p:animEffect transition="in" filter="fade">
                                      <p:cBhvr>
                                        <p:cTn id="18" dur="2000"/>
                                        <p:tgtEl>
                                          <p:spTgt spid="5">
                                            <p:graphicEl>
                                              <a:dgm id="{FFAC9122-C01A-40BC-B260-F43EE52C7DB7}"/>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DF9AF7DA-3773-4486-A954-33C1DF645D81}"/>
                                            </p:graphicEl>
                                          </p:spTgt>
                                        </p:tgtEl>
                                        <p:attrNameLst>
                                          <p:attrName>style.visibility</p:attrName>
                                        </p:attrNameLst>
                                      </p:cBhvr>
                                      <p:to>
                                        <p:strVal val="visible"/>
                                      </p:to>
                                    </p:set>
                                    <p:animEffect transition="in" filter="fade">
                                      <p:cBhvr>
                                        <p:cTn id="21" dur="2000"/>
                                        <p:tgtEl>
                                          <p:spTgt spid="5">
                                            <p:graphicEl>
                                              <a:dgm id="{DF9AF7DA-3773-4486-A954-33C1DF645D81}"/>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graphicEl>
                                              <a:dgm id="{1A6DDE82-460B-46CE-B69A-6FE08525E44C}"/>
                                            </p:graphicEl>
                                          </p:spTgt>
                                        </p:tgtEl>
                                        <p:attrNameLst>
                                          <p:attrName>style.visibility</p:attrName>
                                        </p:attrNameLst>
                                      </p:cBhvr>
                                      <p:to>
                                        <p:strVal val="visible"/>
                                      </p:to>
                                    </p:set>
                                    <p:animEffect transition="in" filter="fade">
                                      <p:cBhvr>
                                        <p:cTn id="24" dur="2000"/>
                                        <p:tgtEl>
                                          <p:spTgt spid="5">
                                            <p:graphicEl>
                                              <a:dgm id="{1A6DDE82-460B-46CE-B69A-6FE08525E44C}"/>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graphicEl>
                                              <a:dgm id="{1B694AD9-90DA-4952-9E92-10BBC41829CF}"/>
                                            </p:graphicEl>
                                          </p:spTgt>
                                        </p:tgtEl>
                                        <p:attrNameLst>
                                          <p:attrName>style.visibility</p:attrName>
                                        </p:attrNameLst>
                                      </p:cBhvr>
                                      <p:to>
                                        <p:strVal val="visible"/>
                                      </p:to>
                                    </p:set>
                                    <p:animEffect transition="in" filter="fade">
                                      <p:cBhvr>
                                        <p:cTn id="27" dur="2000"/>
                                        <p:tgtEl>
                                          <p:spTgt spid="5">
                                            <p:graphicEl>
                                              <a:dgm id="{1B694AD9-90DA-4952-9E92-10BBC41829C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61C3B200-4A39-4437-BF13-F08EB6A1B4AB}"/>
                                            </p:graphicEl>
                                          </p:spTgt>
                                        </p:tgtEl>
                                        <p:attrNameLst>
                                          <p:attrName>style.visibility</p:attrName>
                                        </p:attrNameLst>
                                      </p:cBhvr>
                                      <p:to>
                                        <p:strVal val="visible"/>
                                      </p:to>
                                    </p:set>
                                    <p:animEffect transition="in" filter="fade">
                                      <p:cBhvr>
                                        <p:cTn id="32" dur="2000"/>
                                        <p:tgtEl>
                                          <p:spTgt spid="5">
                                            <p:graphicEl>
                                              <a:dgm id="{61C3B200-4A39-4437-BF13-F08EB6A1B4AB}"/>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graphicEl>
                                              <a:dgm id="{CDDB1496-C4ED-4336-8FA6-FD016B553A7A}"/>
                                            </p:graphicEl>
                                          </p:spTgt>
                                        </p:tgtEl>
                                        <p:attrNameLst>
                                          <p:attrName>style.visibility</p:attrName>
                                        </p:attrNameLst>
                                      </p:cBhvr>
                                      <p:to>
                                        <p:strVal val="visible"/>
                                      </p:to>
                                    </p:set>
                                    <p:animEffect transition="in" filter="fade">
                                      <p:cBhvr>
                                        <p:cTn id="35" dur="2000"/>
                                        <p:tgtEl>
                                          <p:spTgt spid="5">
                                            <p:graphicEl>
                                              <a:dgm id="{CDDB1496-C4ED-4336-8FA6-FD016B553A7A}"/>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
                                            <p:graphicEl>
                                              <a:dgm id="{87931098-7EF0-4D74-B20D-9B028A5D7334}"/>
                                            </p:graphicEl>
                                          </p:spTgt>
                                        </p:tgtEl>
                                        <p:attrNameLst>
                                          <p:attrName>style.visibility</p:attrName>
                                        </p:attrNameLst>
                                      </p:cBhvr>
                                      <p:to>
                                        <p:strVal val="visible"/>
                                      </p:to>
                                    </p:set>
                                    <p:animEffect transition="in" filter="fade">
                                      <p:cBhvr>
                                        <p:cTn id="38" dur="2000"/>
                                        <p:tgtEl>
                                          <p:spTgt spid="5">
                                            <p:graphicEl>
                                              <a:dgm id="{87931098-7EF0-4D74-B20D-9B028A5D7334}"/>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
                                            <p:graphicEl>
                                              <a:dgm id="{5D85CF5C-1DC9-4ED9-A266-A6F4DFDE3566}"/>
                                            </p:graphicEl>
                                          </p:spTgt>
                                        </p:tgtEl>
                                        <p:attrNameLst>
                                          <p:attrName>style.visibility</p:attrName>
                                        </p:attrNameLst>
                                      </p:cBhvr>
                                      <p:to>
                                        <p:strVal val="visible"/>
                                      </p:to>
                                    </p:set>
                                    <p:animEffect transition="in" filter="fade">
                                      <p:cBhvr>
                                        <p:cTn id="41" dur="2000"/>
                                        <p:tgtEl>
                                          <p:spTgt spid="5">
                                            <p:graphicEl>
                                              <a:dgm id="{5D85CF5C-1DC9-4ED9-A266-A6F4DFDE3566}"/>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46D5230E-EE94-41D9-8B28-54068B930EB3}"/>
                                            </p:graphicEl>
                                          </p:spTgt>
                                        </p:tgtEl>
                                        <p:attrNameLst>
                                          <p:attrName>style.visibility</p:attrName>
                                        </p:attrNameLst>
                                      </p:cBhvr>
                                      <p:to>
                                        <p:strVal val="visible"/>
                                      </p:to>
                                    </p:set>
                                    <p:animEffect transition="in" filter="fade">
                                      <p:cBhvr>
                                        <p:cTn id="44" dur="2000"/>
                                        <p:tgtEl>
                                          <p:spTgt spid="5">
                                            <p:graphicEl>
                                              <a:dgm id="{46D5230E-EE94-41D9-8B28-54068B930EB3}"/>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EB078C19-20CF-44D9-B317-D5D6B7556A84}"/>
                                            </p:graphicEl>
                                          </p:spTgt>
                                        </p:tgtEl>
                                        <p:attrNameLst>
                                          <p:attrName>style.visibility</p:attrName>
                                        </p:attrNameLst>
                                      </p:cBhvr>
                                      <p:to>
                                        <p:strVal val="visible"/>
                                      </p:to>
                                    </p:set>
                                    <p:animEffect transition="in" filter="fade">
                                      <p:cBhvr>
                                        <p:cTn id="47" dur="2000"/>
                                        <p:tgtEl>
                                          <p:spTgt spid="5">
                                            <p:graphicEl>
                                              <a:dgm id="{EB078C19-20CF-44D9-B317-D5D6B7556A84}"/>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9B034338-3FB6-4090-947A-76EF0552BE13}"/>
                                            </p:graphicEl>
                                          </p:spTgt>
                                        </p:tgtEl>
                                        <p:attrNameLst>
                                          <p:attrName>style.visibility</p:attrName>
                                        </p:attrNameLst>
                                      </p:cBhvr>
                                      <p:to>
                                        <p:strVal val="visible"/>
                                      </p:to>
                                    </p:set>
                                    <p:animEffect transition="in" filter="fade">
                                      <p:cBhvr>
                                        <p:cTn id="50" dur="2000"/>
                                        <p:tgtEl>
                                          <p:spTgt spid="5">
                                            <p:graphicEl>
                                              <a:dgm id="{9B034338-3FB6-4090-947A-76EF0552BE13}"/>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graphicEl>
                                              <a:dgm id="{093FBCA5-50FB-427A-ACF6-1522A575D939}"/>
                                            </p:graphicEl>
                                          </p:spTgt>
                                        </p:tgtEl>
                                        <p:attrNameLst>
                                          <p:attrName>style.visibility</p:attrName>
                                        </p:attrNameLst>
                                      </p:cBhvr>
                                      <p:to>
                                        <p:strVal val="visible"/>
                                      </p:to>
                                    </p:set>
                                    <p:animEffect transition="in" filter="fade">
                                      <p:cBhvr>
                                        <p:cTn id="53" dur="2000"/>
                                        <p:tgtEl>
                                          <p:spTgt spid="5">
                                            <p:graphicEl>
                                              <a:dgm id="{093FBCA5-50FB-427A-ACF6-1522A575D939}"/>
                                            </p:graphic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
                                            <p:graphicEl>
                                              <a:dgm id="{1C6EA895-1AFA-45D1-BB82-F3E2C9203888}"/>
                                            </p:graphicEl>
                                          </p:spTgt>
                                        </p:tgtEl>
                                        <p:attrNameLst>
                                          <p:attrName>style.visibility</p:attrName>
                                        </p:attrNameLst>
                                      </p:cBhvr>
                                      <p:to>
                                        <p:strVal val="visible"/>
                                      </p:to>
                                    </p:set>
                                    <p:animEffect transition="in" filter="fade">
                                      <p:cBhvr>
                                        <p:cTn id="56" dur="2000"/>
                                        <p:tgtEl>
                                          <p:spTgt spid="5">
                                            <p:graphicEl>
                                              <a:dgm id="{1C6EA895-1AFA-45D1-BB82-F3E2C9203888}"/>
                                            </p:graphic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
                                            <p:graphicEl>
                                              <a:dgm id="{9AABB7DA-0DA2-4E00-BB11-D522941F2548}"/>
                                            </p:graphicEl>
                                          </p:spTgt>
                                        </p:tgtEl>
                                        <p:attrNameLst>
                                          <p:attrName>style.visibility</p:attrName>
                                        </p:attrNameLst>
                                      </p:cBhvr>
                                      <p:to>
                                        <p:strVal val="visible"/>
                                      </p:to>
                                    </p:set>
                                    <p:animEffect transition="in" filter="fade">
                                      <p:cBhvr>
                                        <p:cTn id="59" dur="2000"/>
                                        <p:tgtEl>
                                          <p:spTgt spid="5">
                                            <p:graphicEl>
                                              <a:dgm id="{9AABB7DA-0DA2-4E00-BB11-D522941F2548}"/>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
                                            <p:graphicEl>
                                              <a:dgm id="{2A911505-E0A2-4F08-BE03-C86276232AC4}"/>
                                            </p:graphicEl>
                                          </p:spTgt>
                                        </p:tgtEl>
                                        <p:attrNameLst>
                                          <p:attrName>style.visibility</p:attrName>
                                        </p:attrNameLst>
                                      </p:cBhvr>
                                      <p:to>
                                        <p:strVal val="visible"/>
                                      </p:to>
                                    </p:set>
                                    <p:animEffect transition="in" filter="fade">
                                      <p:cBhvr>
                                        <p:cTn id="62" dur="2000"/>
                                        <p:tgtEl>
                                          <p:spTgt spid="5">
                                            <p:graphicEl>
                                              <a:dgm id="{2A911505-E0A2-4F08-BE03-C86276232AC4}"/>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
                                            <p:graphicEl>
                                              <a:dgm id="{FDDB9459-3BBB-4F52-B572-190B83EE691C}"/>
                                            </p:graphicEl>
                                          </p:spTgt>
                                        </p:tgtEl>
                                        <p:attrNameLst>
                                          <p:attrName>style.visibility</p:attrName>
                                        </p:attrNameLst>
                                      </p:cBhvr>
                                      <p:to>
                                        <p:strVal val="visible"/>
                                      </p:to>
                                    </p:set>
                                    <p:animEffect transition="in" filter="fade">
                                      <p:cBhvr>
                                        <p:cTn id="65" dur="2000"/>
                                        <p:tgtEl>
                                          <p:spTgt spid="5">
                                            <p:graphicEl>
                                              <a:dgm id="{FDDB9459-3BBB-4F52-B572-190B83EE691C}"/>
                                            </p:graphic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
                                            <p:graphicEl>
                                              <a:dgm id="{F291B3DA-E7A3-43DB-97F7-A4CE5B465BE8}"/>
                                            </p:graphicEl>
                                          </p:spTgt>
                                        </p:tgtEl>
                                        <p:attrNameLst>
                                          <p:attrName>style.visibility</p:attrName>
                                        </p:attrNameLst>
                                      </p:cBhvr>
                                      <p:to>
                                        <p:strVal val="visible"/>
                                      </p:to>
                                    </p:set>
                                    <p:animEffect transition="in" filter="fade">
                                      <p:cBhvr>
                                        <p:cTn id="68" dur="2000"/>
                                        <p:tgtEl>
                                          <p:spTgt spid="5">
                                            <p:graphicEl>
                                              <a:dgm id="{F291B3DA-E7A3-43DB-97F7-A4CE5B465BE8}"/>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40A7143E-079D-4711-89F2-BBD7BE18577E}"/>
                                            </p:graphicEl>
                                          </p:spTgt>
                                        </p:tgtEl>
                                        <p:attrNameLst>
                                          <p:attrName>style.visibility</p:attrName>
                                        </p:attrNameLst>
                                      </p:cBhvr>
                                      <p:to>
                                        <p:strVal val="visible"/>
                                      </p:to>
                                    </p:set>
                                    <p:animEffect transition="in" filter="fade">
                                      <p:cBhvr>
                                        <p:cTn id="71" dur="2000"/>
                                        <p:tgtEl>
                                          <p:spTgt spid="5">
                                            <p:graphicEl>
                                              <a:dgm id="{40A7143E-079D-4711-89F2-BBD7BE18577E}"/>
                                            </p:graphicEl>
                                          </p:spTgt>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
                                            <p:graphicEl>
                                              <a:dgm id="{DF47CE46-CBF0-4041-9AA1-7E27C8300793}"/>
                                            </p:graphicEl>
                                          </p:spTgt>
                                        </p:tgtEl>
                                        <p:attrNameLst>
                                          <p:attrName>style.visibility</p:attrName>
                                        </p:attrNameLst>
                                      </p:cBhvr>
                                      <p:to>
                                        <p:strVal val="visible"/>
                                      </p:to>
                                    </p:set>
                                    <p:animEffect transition="in" filter="fade">
                                      <p:cBhvr>
                                        <p:cTn id="74" dur="2000"/>
                                        <p:tgtEl>
                                          <p:spTgt spid="5">
                                            <p:graphicEl>
                                              <a:dgm id="{DF47CE46-CBF0-4041-9AA1-7E27C8300793}"/>
                                            </p:graphicEl>
                                          </p:spTgt>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
                                            <p:graphicEl>
                                              <a:dgm id="{256F0D42-B3BB-43FF-A668-09470C943358}"/>
                                            </p:graphicEl>
                                          </p:spTgt>
                                        </p:tgtEl>
                                        <p:attrNameLst>
                                          <p:attrName>style.visibility</p:attrName>
                                        </p:attrNameLst>
                                      </p:cBhvr>
                                      <p:to>
                                        <p:strVal val="visible"/>
                                      </p:to>
                                    </p:set>
                                    <p:animEffect transition="in" filter="fade">
                                      <p:cBhvr>
                                        <p:cTn id="77" dur="2000"/>
                                        <p:tgtEl>
                                          <p:spTgt spid="5">
                                            <p:graphicEl>
                                              <a:dgm id="{256F0D42-B3BB-43FF-A668-09470C943358}"/>
                                            </p:graphic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5">
                                            <p:graphicEl>
                                              <a:dgm id="{1EBCC2EB-2E98-4F3F-982C-3BB25B92BB32}"/>
                                            </p:graphicEl>
                                          </p:spTgt>
                                        </p:tgtEl>
                                        <p:attrNameLst>
                                          <p:attrName>style.visibility</p:attrName>
                                        </p:attrNameLst>
                                      </p:cBhvr>
                                      <p:to>
                                        <p:strVal val="visible"/>
                                      </p:to>
                                    </p:set>
                                    <p:animEffect transition="in" filter="fade">
                                      <p:cBhvr>
                                        <p:cTn id="80" dur="2000"/>
                                        <p:tgtEl>
                                          <p:spTgt spid="5">
                                            <p:graphicEl>
                                              <a:dgm id="{1EBCC2EB-2E98-4F3F-982C-3BB25B92BB32}"/>
                                            </p:graphicEl>
                                          </p:spTgt>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
                                            <p:graphicEl>
                                              <a:dgm id="{6F4A5D67-66C9-446E-9F45-973C8963C0C6}"/>
                                            </p:graphicEl>
                                          </p:spTgt>
                                        </p:tgtEl>
                                        <p:attrNameLst>
                                          <p:attrName>style.visibility</p:attrName>
                                        </p:attrNameLst>
                                      </p:cBhvr>
                                      <p:to>
                                        <p:strVal val="visible"/>
                                      </p:to>
                                    </p:set>
                                    <p:animEffect transition="in" filter="fade">
                                      <p:cBhvr>
                                        <p:cTn id="83" dur="2000"/>
                                        <p:tgtEl>
                                          <p:spTgt spid="5">
                                            <p:graphicEl>
                                              <a:dgm id="{6F4A5D67-66C9-446E-9F45-973C8963C0C6}"/>
                                            </p:graphicEl>
                                          </p:spTgt>
                                        </p:tgtEl>
                                      </p:cBhvr>
                                    </p:animEffect>
                                  </p:childTnLst>
                                </p:cTn>
                              </p:par>
                              <p:par>
                                <p:cTn id="84" presetID="10" presetClass="entr" presetSubtype="0" fill="hold" nodeType="withEffect">
                                  <p:stCondLst>
                                    <p:cond delay="0"/>
                                  </p:stCondLst>
                                  <p:childTnLst>
                                    <p:set>
                                      <p:cBhvr>
                                        <p:cTn id="85" dur="1" fill="hold">
                                          <p:stCondLst>
                                            <p:cond delay="0"/>
                                          </p:stCondLst>
                                        </p:cTn>
                                        <p:tgtEl>
                                          <p:spTgt spid="54"/>
                                        </p:tgtEl>
                                        <p:attrNameLst>
                                          <p:attrName>style.visibility</p:attrName>
                                        </p:attrNameLst>
                                      </p:cBhvr>
                                      <p:to>
                                        <p:strVal val="visible"/>
                                      </p:to>
                                    </p:set>
                                    <p:animEffect transition="in" filter="fade">
                                      <p:cBhvr>
                                        <p:cTn id="86" dur="2000"/>
                                        <p:tgtEl>
                                          <p:spTgt spid="54"/>
                                        </p:tgtEl>
                                      </p:cBhvr>
                                    </p:animEffect>
                                  </p:childTnLst>
                                </p:cTn>
                              </p:par>
                              <p:par>
                                <p:cTn id="87" presetID="10" presetClass="entr" presetSubtype="0" fill="hold" nodeType="with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fade">
                                      <p:cBhvr>
                                        <p:cTn id="89" dur="2000"/>
                                        <p:tgtEl>
                                          <p:spTgt spid="56"/>
                                        </p:tgtEl>
                                      </p:cBhvr>
                                    </p:animEffect>
                                  </p:childTnLst>
                                </p:cTn>
                              </p:par>
                              <p:par>
                                <p:cTn id="90" presetID="10" presetClass="entr" presetSubtype="0" fill="hold"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2000"/>
                                        <p:tgtEl>
                                          <p:spTgt spid="58"/>
                                        </p:tgtEl>
                                      </p:cBhvr>
                                    </p:animEffect>
                                  </p:childTnLst>
                                </p:cTn>
                              </p:par>
                              <p:par>
                                <p:cTn id="93" presetID="10" presetClass="entr" presetSubtype="0" fill="hold"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2000"/>
                                        <p:tgtEl>
                                          <p:spTgt spid="59"/>
                                        </p:tgtEl>
                                      </p:cBhvr>
                                    </p:animEffect>
                                  </p:childTnLst>
                                </p:cTn>
                              </p:par>
                              <p:par>
                                <p:cTn id="96" presetID="10" presetClass="entr" presetSubtype="0" fill="hold" nodeType="withEffect">
                                  <p:stCondLst>
                                    <p:cond delay="0"/>
                                  </p:stCondLst>
                                  <p:childTnLst>
                                    <p:set>
                                      <p:cBhvr>
                                        <p:cTn id="97" dur="1" fill="hold">
                                          <p:stCondLst>
                                            <p:cond delay="0"/>
                                          </p:stCondLst>
                                        </p:cTn>
                                        <p:tgtEl>
                                          <p:spTgt spid="60"/>
                                        </p:tgtEl>
                                        <p:attrNameLst>
                                          <p:attrName>style.visibility</p:attrName>
                                        </p:attrNameLst>
                                      </p:cBhvr>
                                      <p:to>
                                        <p:strVal val="visible"/>
                                      </p:to>
                                    </p:set>
                                    <p:animEffect transition="in" filter="fade">
                                      <p:cBhvr>
                                        <p:cTn id="98" dur="2000"/>
                                        <p:tgtEl>
                                          <p:spTgt spid="60"/>
                                        </p:tgtEl>
                                      </p:cBhvr>
                                    </p:animEffect>
                                  </p:childTnLst>
                                </p:cTn>
                              </p:par>
                              <p:par>
                                <p:cTn id="99" presetID="10" presetClass="entr" presetSubtype="0" fill="hold" nodeType="withEffect">
                                  <p:stCondLst>
                                    <p:cond delay="0"/>
                                  </p:stCondLst>
                                  <p:childTnLst>
                                    <p:set>
                                      <p:cBhvr>
                                        <p:cTn id="100" dur="1" fill="hold">
                                          <p:stCondLst>
                                            <p:cond delay="0"/>
                                          </p:stCondLst>
                                        </p:cTn>
                                        <p:tgtEl>
                                          <p:spTgt spid="70"/>
                                        </p:tgtEl>
                                        <p:attrNameLst>
                                          <p:attrName>style.visibility</p:attrName>
                                        </p:attrNameLst>
                                      </p:cBhvr>
                                      <p:to>
                                        <p:strVal val="visible"/>
                                      </p:to>
                                    </p:set>
                                    <p:animEffect transition="in" filter="fade">
                                      <p:cBhvr>
                                        <p:cTn id="101" dur="2000"/>
                                        <p:tgtEl>
                                          <p:spTgt spid="70"/>
                                        </p:tgtEl>
                                      </p:cBhvr>
                                    </p:animEffect>
                                  </p:childTnLst>
                                </p:cTn>
                              </p:par>
                              <p:par>
                                <p:cTn id="102" presetID="10" presetClass="entr" presetSubtype="0" fill="hold" nodeType="withEffect">
                                  <p:stCondLst>
                                    <p:cond delay="0"/>
                                  </p:stCondLst>
                                  <p:childTnLst>
                                    <p:set>
                                      <p:cBhvr>
                                        <p:cTn id="103" dur="1" fill="hold">
                                          <p:stCondLst>
                                            <p:cond delay="0"/>
                                          </p:stCondLst>
                                        </p:cTn>
                                        <p:tgtEl>
                                          <p:spTgt spid="3"/>
                                        </p:tgtEl>
                                        <p:attrNameLst>
                                          <p:attrName>style.visibility</p:attrName>
                                        </p:attrNameLst>
                                      </p:cBhvr>
                                      <p:to>
                                        <p:strVal val="visible"/>
                                      </p:to>
                                    </p:set>
                                    <p:animEffect transition="in" filter="fade">
                                      <p:cBhvr>
                                        <p:cTn id="104" dur="2000"/>
                                        <p:tgtEl>
                                          <p:spTgt spid="3"/>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xit" presetSubtype="0" fill="hold" grpId="1" nodeType="clickEffect">
                                  <p:stCondLst>
                                    <p:cond delay="0"/>
                                  </p:stCondLst>
                                  <p:childTnLst>
                                    <p:animEffect transition="out" filter="fade">
                                      <p:cBhvr>
                                        <p:cTn id="108" dur="2000"/>
                                        <p:tgtEl>
                                          <p:spTgt spid="5">
                                            <p:graphicEl>
                                              <a:dgm id="{018E6C1E-5432-432A-8DA4-EB4060770FAA}"/>
                                            </p:graphicEl>
                                          </p:spTgt>
                                        </p:tgtEl>
                                      </p:cBhvr>
                                    </p:animEffect>
                                    <p:set>
                                      <p:cBhvr>
                                        <p:cTn id="109" dur="1" fill="hold">
                                          <p:stCondLst>
                                            <p:cond delay="1999"/>
                                          </p:stCondLst>
                                        </p:cTn>
                                        <p:tgtEl>
                                          <p:spTgt spid="5">
                                            <p:graphicEl>
                                              <a:dgm id="{018E6C1E-5432-432A-8DA4-EB4060770FAA}"/>
                                            </p:graphicEl>
                                          </p:spTgt>
                                        </p:tgtEl>
                                        <p:attrNameLst>
                                          <p:attrName>style.visibility</p:attrName>
                                        </p:attrNameLst>
                                      </p:cBhvr>
                                      <p:to>
                                        <p:strVal val="hidden"/>
                                      </p:to>
                                    </p:set>
                                  </p:childTnLst>
                                </p:cTn>
                              </p:par>
                              <p:par>
                                <p:cTn id="110" presetID="10" presetClass="exit" presetSubtype="0" fill="hold" grpId="1" nodeType="withEffect">
                                  <p:stCondLst>
                                    <p:cond delay="0"/>
                                  </p:stCondLst>
                                  <p:childTnLst>
                                    <p:animEffect transition="out" filter="fade">
                                      <p:cBhvr>
                                        <p:cTn id="111" dur="2000"/>
                                        <p:tgtEl>
                                          <p:spTgt spid="5">
                                            <p:graphicEl>
                                              <a:dgm id="{D4AD42FA-7AFB-44B8-A3C5-2476D1D282CB}"/>
                                            </p:graphicEl>
                                          </p:spTgt>
                                        </p:tgtEl>
                                      </p:cBhvr>
                                    </p:animEffect>
                                    <p:set>
                                      <p:cBhvr>
                                        <p:cTn id="112" dur="1" fill="hold">
                                          <p:stCondLst>
                                            <p:cond delay="1999"/>
                                          </p:stCondLst>
                                        </p:cTn>
                                        <p:tgtEl>
                                          <p:spTgt spid="5">
                                            <p:graphicEl>
                                              <a:dgm id="{D4AD42FA-7AFB-44B8-A3C5-2476D1D282CB}"/>
                                            </p:graphicEl>
                                          </p:spTgt>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2000"/>
                                        <p:tgtEl>
                                          <p:spTgt spid="5">
                                            <p:graphicEl>
                                              <a:dgm id="{FFAC9122-C01A-40BC-B260-F43EE52C7DB7}"/>
                                            </p:graphicEl>
                                          </p:spTgt>
                                        </p:tgtEl>
                                      </p:cBhvr>
                                    </p:animEffect>
                                    <p:set>
                                      <p:cBhvr>
                                        <p:cTn id="115" dur="1" fill="hold">
                                          <p:stCondLst>
                                            <p:cond delay="1999"/>
                                          </p:stCondLst>
                                        </p:cTn>
                                        <p:tgtEl>
                                          <p:spTgt spid="5">
                                            <p:graphicEl>
                                              <a:dgm id="{FFAC9122-C01A-40BC-B260-F43EE52C7DB7}"/>
                                            </p:graphicEl>
                                          </p:spTgt>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2000"/>
                                        <p:tgtEl>
                                          <p:spTgt spid="5">
                                            <p:graphicEl>
                                              <a:dgm id="{DF9AF7DA-3773-4486-A954-33C1DF645D81}"/>
                                            </p:graphicEl>
                                          </p:spTgt>
                                        </p:tgtEl>
                                      </p:cBhvr>
                                    </p:animEffect>
                                    <p:set>
                                      <p:cBhvr>
                                        <p:cTn id="118" dur="1" fill="hold">
                                          <p:stCondLst>
                                            <p:cond delay="1999"/>
                                          </p:stCondLst>
                                        </p:cTn>
                                        <p:tgtEl>
                                          <p:spTgt spid="5">
                                            <p:graphicEl>
                                              <a:dgm id="{DF9AF7DA-3773-4486-A954-33C1DF645D81}"/>
                                            </p:graphicEl>
                                          </p:spTgt>
                                        </p:tgtEl>
                                        <p:attrNameLst>
                                          <p:attrName>style.visibility</p:attrName>
                                        </p:attrNameLst>
                                      </p:cBhvr>
                                      <p:to>
                                        <p:strVal val="hidden"/>
                                      </p:to>
                                    </p:set>
                                  </p:childTnLst>
                                </p:cTn>
                              </p:par>
                              <p:par>
                                <p:cTn id="119" presetID="10" presetClass="exit" presetSubtype="0" fill="hold" grpId="1" nodeType="withEffect">
                                  <p:stCondLst>
                                    <p:cond delay="0"/>
                                  </p:stCondLst>
                                  <p:childTnLst>
                                    <p:animEffect transition="out" filter="fade">
                                      <p:cBhvr>
                                        <p:cTn id="120" dur="2000"/>
                                        <p:tgtEl>
                                          <p:spTgt spid="5">
                                            <p:graphicEl>
                                              <a:dgm id="{1A6DDE82-460B-46CE-B69A-6FE08525E44C}"/>
                                            </p:graphicEl>
                                          </p:spTgt>
                                        </p:tgtEl>
                                      </p:cBhvr>
                                    </p:animEffect>
                                    <p:set>
                                      <p:cBhvr>
                                        <p:cTn id="121" dur="1" fill="hold">
                                          <p:stCondLst>
                                            <p:cond delay="1999"/>
                                          </p:stCondLst>
                                        </p:cTn>
                                        <p:tgtEl>
                                          <p:spTgt spid="5">
                                            <p:graphicEl>
                                              <a:dgm id="{1A6DDE82-460B-46CE-B69A-6FE08525E44C}"/>
                                            </p:graphicEl>
                                          </p:spTgt>
                                        </p:tgtEl>
                                        <p:attrNameLst>
                                          <p:attrName>style.visibility</p:attrName>
                                        </p:attrNameLst>
                                      </p:cBhvr>
                                      <p:to>
                                        <p:strVal val="hidden"/>
                                      </p:to>
                                    </p:set>
                                  </p:childTnLst>
                                </p:cTn>
                              </p:par>
                              <p:par>
                                <p:cTn id="122" presetID="10" presetClass="exit" presetSubtype="0" fill="hold" grpId="1" nodeType="withEffect">
                                  <p:stCondLst>
                                    <p:cond delay="0"/>
                                  </p:stCondLst>
                                  <p:childTnLst>
                                    <p:animEffect transition="out" filter="fade">
                                      <p:cBhvr>
                                        <p:cTn id="123" dur="2000"/>
                                        <p:tgtEl>
                                          <p:spTgt spid="5">
                                            <p:graphicEl>
                                              <a:dgm id="{1B694AD9-90DA-4952-9E92-10BBC41829CF}"/>
                                            </p:graphicEl>
                                          </p:spTgt>
                                        </p:tgtEl>
                                      </p:cBhvr>
                                    </p:animEffect>
                                    <p:set>
                                      <p:cBhvr>
                                        <p:cTn id="124" dur="1" fill="hold">
                                          <p:stCondLst>
                                            <p:cond delay="1999"/>
                                          </p:stCondLst>
                                        </p:cTn>
                                        <p:tgtEl>
                                          <p:spTgt spid="5">
                                            <p:graphicEl>
                                              <a:dgm id="{1B694AD9-90DA-4952-9E92-10BBC41829CF}"/>
                                            </p:graphicEl>
                                          </p:spTgt>
                                        </p:tgtEl>
                                        <p:attrNameLst>
                                          <p:attrName>style.visibility</p:attrName>
                                        </p:attrNameLst>
                                      </p:cBhvr>
                                      <p:to>
                                        <p:strVal val="hidden"/>
                                      </p:to>
                                    </p:set>
                                  </p:childTnLst>
                                </p:cTn>
                              </p:par>
                              <p:par>
                                <p:cTn id="125" presetID="10" presetClass="exit" presetSubtype="0" fill="hold" grpId="1" nodeType="withEffect">
                                  <p:stCondLst>
                                    <p:cond delay="0"/>
                                  </p:stCondLst>
                                  <p:childTnLst>
                                    <p:animEffect transition="out" filter="fade">
                                      <p:cBhvr>
                                        <p:cTn id="126" dur="2000"/>
                                        <p:tgtEl>
                                          <p:spTgt spid="5">
                                            <p:graphicEl>
                                              <a:dgm id="{61C3B200-4A39-4437-BF13-F08EB6A1B4AB}"/>
                                            </p:graphicEl>
                                          </p:spTgt>
                                        </p:tgtEl>
                                      </p:cBhvr>
                                    </p:animEffect>
                                    <p:set>
                                      <p:cBhvr>
                                        <p:cTn id="127" dur="1" fill="hold">
                                          <p:stCondLst>
                                            <p:cond delay="1999"/>
                                          </p:stCondLst>
                                        </p:cTn>
                                        <p:tgtEl>
                                          <p:spTgt spid="5">
                                            <p:graphicEl>
                                              <a:dgm id="{61C3B200-4A39-4437-BF13-F08EB6A1B4AB}"/>
                                            </p:graphicEl>
                                          </p:spTgt>
                                        </p:tgtEl>
                                        <p:attrNameLst>
                                          <p:attrName>style.visibility</p:attrName>
                                        </p:attrNameLst>
                                      </p:cBhvr>
                                      <p:to>
                                        <p:strVal val="hidden"/>
                                      </p:to>
                                    </p:set>
                                  </p:childTnLst>
                                </p:cTn>
                              </p:par>
                              <p:par>
                                <p:cTn id="128" presetID="10" presetClass="exit" presetSubtype="0" fill="hold" grpId="1" nodeType="withEffect">
                                  <p:stCondLst>
                                    <p:cond delay="0"/>
                                  </p:stCondLst>
                                  <p:childTnLst>
                                    <p:animEffect transition="out" filter="fade">
                                      <p:cBhvr>
                                        <p:cTn id="129" dur="2000"/>
                                        <p:tgtEl>
                                          <p:spTgt spid="5">
                                            <p:graphicEl>
                                              <a:dgm id="{87931098-7EF0-4D74-B20D-9B028A5D7334}"/>
                                            </p:graphicEl>
                                          </p:spTgt>
                                        </p:tgtEl>
                                      </p:cBhvr>
                                    </p:animEffect>
                                    <p:set>
                                      <p:cBhvr>
                                        <p:cTn id="130" dur="1" fill="hold">
                                          <p:stCondLst>
                                            <p:cond delay="1999"/>
                                          </p:stCondLst>
                                        </p:cTn>
                                        <p:tgtEl>
                                          <p:spTgt spid="5">
                                            <p:graphicEl>
                                              <a:dgm id="{87931098-7EF0-4D74-B20D-9B028A5D7334}"/>
                                            </p:graphicEl>
                                          </p:spTgt>
                                        </p:tgtEl>
                                        <p:attrNameLst>
                                          <p:attrName>style.visibility</p:attrName>
                                        </p:attrNameLst>
                                      </p:cBhvr>
                                      <p:to>
                                        <p:strVal val="hidden"/>
                                      </p:to>
                                    </p:set>
                                  </p:childTnLst>
                                </p:cTn>
                              </p:par>
                              <p:par>
                                <p:cTn id="131" presetID="10" presetClass="exit" presetSubtype="0" fill="hold" grpId="1" nodeType="withEffect">
                                  <p:stCondLst>
                                    <p:cond delay="0"/>
                                  </p:stCondLst>
                                  <p:childTnLst>
                                    <p:animEffect transition="out" filter="fade">
                                      <p:cBhvr>
                                        <p:cTn id="132" dur="2000"/>
                                        <p:tgtEl>
                                          <p:spTgt spid="5">
                                            <p:graphicEl>
                                              <a:dgm id="{46D5230E-EE94-41D9-8B28-54068B930EB3}"/>
                                            </p:graphicEl>
                                          </p:spTgt>
                                        </p:tgtEl>
                                      </p:cBhvr>
                                    </p:animEffect>
                                    <p:set>
                                      <p:cBhvr>
                                        <p:cTn id="133" dur="1" fill="hold">
                                          <p:stCondLst>
                                            <p:cond delay="1999"/>
                                          </p:stCondLst>
                                        </p:cTn>
                                        <p:tgtEl>
                                          <p:spTgt spid="5">
                                            <p:graphicEl>
                                              <a:dgm id="{46D5230E-EE94-41D9-8B28-54068B930EB3}"/>
                                            </p:graphicEl>
                                          </p:spTgt>
                                        </p:tgtEl>
                                        <p:attrNameLst>
                                          <p:attrName>style.visibility</p:attrName>
                                        </p:attrNameLst>
                                      </p:cBhvr>
                                      <p:to>
                                        <p:strVal val="hidden"/>
                                      </p:to>
                                    </p:set>
                                  </p:childTnLst>
                                </p:cTn>
                              </p:par>
                              <p:par>
                                <p:cTn id="134" presetID="10" presetClass="exit" presetSubtype="0" fill="hold" grpId="1" nodeType="withEffect">
                                  <p:stCondLst>
                                    <p:cond delay="0"/>
                                  </p:stCondLst>
                                  <p:childTnLst>
                                    <p:animEffect transition="out" filter="fade">
                                      <p:cBhvr>
                                        <p:cTn id="135" dur="2000"/>
                                        <p:tgtEl>
                                          <p:spTgt spid="5">
                                            <p:graphicEl>
                                              <a:dgm id="{9B034338-3FB6-4090-947A-76EF0552BE13}"/>
                                            </p:graphicEl>
                                          </p:spTgt>
                                        </p:tgtEl>
                                      </p:cBhvr>
                                    </p:animEffect>
                                    <p:set>
                                      <p:cBhvr>
                                        <p:cTn id="136" dur="1" fill="hold">
                                          <p:stCondLst>
                                            <p:cond delay="1999"/>
                                          </p:stCondLst>
                                        </p:cTn>
                                        <p:tgtEl>
                                          <p:spTgt spid="5">
                                            <p:graphicEl>
                                              <a:dgm id="{9B034338-3FB6-4090-947A-76EF0552BE13}"/>
                                            </p:graphicEl>
                                          </p:spTgt>
                                        </p:tgtEl>
                                        <p:attrNameLst>
                                          <p:attrName>style.visibility</p:attrName>
                                        </p:attrNameLst>
                                      </p:cBhvr>
                                      <p:to>
                                        <p:strVal val="hidden"/>
                                      </p:to>
                                    </p:set>
                                  </p:childTnLst>
                                </p:cTn>
                              </p:par>
                              <p:par>
                                <p:cTn id="137" presetID="10" presetClass="exit" presetSubtype="0" fill="hold" grpId="1" nodeType="withEffect">
                                  <p:stCondLst>
                                    <p:cond delay="0"/>
                                  </p:stCondLst>
                                  <p:childTnLst>
                                    <p:animEffect transition="out" filter="fade">
                                      <p:cBhvr>
                                        <p:cTn id="138" dur="2000"/>
                                        <p:tgtEl>
                                          <p:spTgt spid="5">
                                            <p:graphicEl>
                                              <a:dgm id="{1C6EA895-1AFA-45D1-BB82-F3E2C9203888}"/>
                                            </p:graphicEl>
                                          </p:spTgt>
                                        </p:tgtEl>
                                      </p:cBhvr>
                                    </p:animEffect>
                                    <p:set>
                                      <p:cBhvr>
                                        <p:cTn id="139" dur="1" fill="hold">
                                          <p:stCondLst>
                                            <p:cond delay="1999"/>
                                          </p:stCondLst>
                                        </p:cTn>
                                        <p:tgtEl>
                                          <p:spTgt spid="5">
                                            <p:graphicEl>
                                              <a:dgm id="{1C6EA895-1AFA-45D1-BB82-F3E2C9203888}"/>
                                            </p:graphicEl>
                                          </p:spTgt>
                                        </p:tgtEl>
                                        <p:attrNameLst>
                                          <p:attrName>style.visibility</p:attrName>
                                        </p:attrNameLst>
                                      </p:cBhvr>
                                      <p:to>
                                        <p:strVal val="hidden"/>
                                      </p:to>
                                    </p:set>
                                  </p:childTnLst>
                                </p:cTn>
                              </p:par>
                              <p:par>
                                <p:cTn id="140" presetID="10" presetClass="exit" presetSubtype="0" fill="hold" grpId="1" nodeType="withEffect">
                                  <p:stCondLst>
                                    <p:cond delay="0"/>
                                  </p:stCondLst>
                                  <p:childTnLst>
                                    <p:animEffect transition="out" filter="fade">
                                      <p:cBhvr>
                                        <p:cTn id="141" dur="2000"/>
                                        <p:tgtEl>
                                          <p:spTgt spid="5">
                                            <p:graphicEl>
                                              <a:dgm id="{2A911505-E0A2-4F08-BE03-C86276232AC4}"/>
                                            </p:graphicEl>
                                          </p:spTgt>
                                        </p:tgtEl>
                                      </p:cBhvr>
                                    </p:animEffect>
                                    <p:set>
                                      <p:cBhvr>
                                        <p:cTn id="142" dur="1" fill="hold">
                                          <p:stCondLst>
                                            <p:cond delay="1999"/>
                                          </p:stCondLst>
                                        </p:cTn>
                                        <p:tgtEl>
                                          <p:spTgt spid="5">
                                            <p:graphicEl>
                                              <a:dgm id="{2A911505-E0A2-4F08-BE03-C86276232AC4}"/>
                                            </p:graphicEl>
                                          </p:spTgt>
                                        </p:tgtEl>
                                        <p:attrNameLst>
                                          <p:attrName>style.visibility</p:attrName>
                                        </p:attrNameLst>
                                      </p:cBhvr>
                                      <p:to>
                                        <p:strVal val="hidden"/>
                                      </p:to>
                                    </p:set>
                                  </p:childTnLst>
                                </p:cTn>
                              </p:par>
                              <p:par>
                                <p:cTn id="143" presetID="10" presetClass="exit" presetSubtype="0" fill="hold" grpId="1" nodeType="withEffect">
                                  <p:stCondLst>
                                    <p:cond delay="0"/>
                                  </p:stCondLst>
                                  <p:childTnLst>
                                    <p:animEffect transition="out" filter="fade">
                                      <p:cBhvr>
                                        <p:cTn id="144" dur="2000"/>
                                        <p:tgtEl>
                                          <p:spTgt spid="5">
                                            <p:graphicEl>
                                              <a:dgm id="{F291B3DA-E7A3-43DB-97F7-A4CE5B465BE8}"/>
                                            </p:graphicEl>
                                          </p:spTgt>
                                        </p:tgtEl>
                                      </p:cBhvr>
                                    </p:animEffect>
                                    <p:set>
                                      <p:cBhvr>
                                        <p:cTn id="145" dur="1" fill="hold">
                                          <p:stCondLst>
                                            <p:cond delay="1999"/>
                                          </p:stCondLst>
                                        </p:cTn>
                                        <p:tgtEl>
                                          <p:spTgt spid="5">
                                            <p:graphicEl>
                                              <a:dgm id="{F291B3DA-E7A3-43DB-97F7-A4CE5B465BE8}"/>
                                            </p:graphicEl>
                                          </p:spTgt>
                                        </p:tgtEl>
                                        <p:attrNameLst>
                                          <p:attrName>style.visibility</p:attrName>
                                        </p:attrNameLst>
                                      </p:cBhvr>
                                      <p:to>
                                        <p:strVal val="hidden"/>
                                      </p:to>
                                    </p:set>
                                  </p:childTnLst>
                                </p:cTn>
                              </p:par>
                              <p:par>
                                <p:cTn id="146" presetID="10" presetClass="exit" presetSubtype="0" fill="hold" grpId="1" nodeType="withEffect">
                                  <p:stCondLst>
                                    <p:cond delay="0"/>
                                  </p:stCondLst>
                                  <p:childTnLst>
                                    <p:animEffect transition="out" filter="fade">
                                      <p:cBhvr>
                                        <p:cTn id="147" dur="2000"/>
                                        <p:tgtEl>
                                          <p:spTgt spid="5">
                                            <p:graphicEl>
                                              <a:dgm id="{DF47CE46-CBF0-4041-9AA1-7E27C8300793}"/>
                                            </p:graphicEl>
                                          </p:spTgt>
                                        </p:tgtEl>
                                      </p:cBhvr>
                                    </p:animEffect>
                                    <p:set>
                                      <p:cBhvr>
                                        <p:cTn id="148" dur="1" fill="hold">
                                          <p:stCondLst>
                                            <p:cond delay="1999"/>
                                          </p:stCondLst>
                                        </p:cTn>
                                        <p:tgtEl>
                                          <p:spTgt spid="5">
                                            <p:graphicEl>
                                              <a:dgm id="{DF47CE46-CBF0-4041-9AA1-7E27C8300793}"/>
                                            </p:graphicEl>
                                          </p:spTgt>
                                        </p:tgtEl>
                                        <p:attrNameLst>
                                          <p:attrName>style.visibility</p:attrName>
                                        </p:attrNameLst>
                                      </p:cBhvr>
                                      <p:to>
                                        <p:strVal val="hidden"/>
                                      </p:to>
                                    </p:set>
                                  </p:childTnLst>
                                </p:cTn>
                              </p:par>
                              <p:par>
                                <p:cTn id="149" presetID="10" presetClass="exit" presetSubtype="0" fill="hold" grpId="1" nodeType="withEffect">
                                  <p:stCondLst>
                                    <p:cond delay="0"/>
                                  </p:stCondLst>
                                  <p:childTnLst>
                                    <p:animEffect transition="out" filter="fade">
                                      <p:cBhvr>
                                        <p:cTn id="150" dur="2000"/>
                                        <p:tgtEl>
                                          <p:spTgt spid="5">
                                            <p:graphicEl>
                                              <a:dgm id="{1EBCC2EB-2E98-4F3F-982C-3BB25B92BB32}"/>
                                            </p:graphicEl>
                                          </p:spTgt>
                                        </p:tgtEl>
                                      </p:cBhvr>
                                    </p:animEffect>
                                    <p:set>
                                      <p:cBhvr>
                                        <p:cTn id="151" dur="1" fill="hold">
                                          <p:stCondLst>
                                            <p:cond delay="1999"/>
                                          </p:stCondLst>
                                        </p:cTn>
                                        <p:tgtEl>
                                          <p:spTgt spid="5">
                                            <p:graphicEl>
                                              <a:dgm id="{1EBCC2EB-2E98-4F3F-982C-3BB25B92BB32}"/>
                                            </p:graphicEl>
                                          </p:spTgt>
                                        </p:tgtEl>
                                        <p:attrNameLst>
                                          <p:attrName>style.visibility</p:attrName>
                                        </p:attrNameLst>
                                      </p:cBhvr>
                                      <p:to>
                                        <p:strVal val="hidden"/>
                                      </p:to>
                                    </p:set>
                                  </p:childTnLst>
                                </p:cTn>
                              </p:par>
                              <p:par>
                                <p:cTn id="152" presetID="10" presetClass="exit" presetSubtype="0" fill="hold" nodeType="withEffect">
                                  <p:stCondLst>
                                    <p:cond delay="0"/>
                                  </p:stCondLst>
                                  <p:childTnLst>
                                    <p:animEffect transition="out" filter="fade">
                                      <p:cBhvr>
                                        <p:cTn id="153" dur="2000"/>
                                        <p:tgtEl>
                                          <p:spTgt spid="54"/>
                                        </p:tgtEl>
                                      </p:cBhvr>
                                    </p:animEffect>
                                    <p:set>
                                      <p:cBhvr>
                                        <p:cTn id="154" dur="1" fill="hold">
                                          <p:stCondLst>
                                            <p:cond delay="1999"/>
                                          </p:stCondLst>
                                        </p:cTn>
                                        <p:tgtEl>
                                          <p:spTgt spid="54"/>
                                        </p:tgtEl>
                                        <p:attrNameLst>
                                          <p:attrName>style.visibility</p:attrName>
                                        </p:attrNameLst>
                                      </p:cBhvr>
                                      <p:to>
                                        <p:strVal val="hidden"/>
                                      </p:to>
                                    </p:set>
                                  </p:childTnLst>
                                </p:cTn>
                              </p:par>
                              <p:par>
                                <p:cTn id="155" presetID="10" presetClass="exit" presetSubtype="0" fill="hold" nodeType="withEffect">
                                  <p:stCondLst>
                                    <p:cond delay="0"/>
                                  </p:stCondLst>
                                  <p:childTnLst>
                                    <p:animEffect transition="out" filter="fade">
                                      <p:cBhvr>
                                        <p:cTn id="156" dur="2000"/>
                                        <p:tgtEl>
                                          <p:spTgt spid="56"/>
                                        </p:tgtEl>
                                      </p:cBhvr>
                                    </p:animEffect>
                                    <p:set>
                                      <p:cBhvr>
                                        <p:cTn id="157" dur="1" fill="hold">
                                          <p:stCondLst>
                                            <p:cond delay="1999"/>
                                          </p:stCondLst>
                                        </p:cTn>
                                        <p:tgtEl>
                                          <p:spTgt spid="56"/>
                                        </p:tgtEl>
                                        <p:attrNameLst>
                                          <p:attrName>style.visibility</p:attrName>
                                        </p:attrNameLst>
                                      </p:cBhvr>
                                      <p:to>
                                        <p:strVal val="hidden"/>
                                      </p:to>
                                    </p:set>
                                  </p:childTnLst>
                                </p:cTn>
                              </p:par>
                              <p:par>
                                <p:cTn id="158" presetID="10" presetClass="exit" presetSubtype="0" fill="hold" nodeType="withEffect">
                                  <p:stCondLst>
                                    <p:cond delay="0"/>
                                  </p:stCondLst>
                                  <p:childTnLst>
                                    <p:animEffect transition="out" filter="fade">
                                      <p:cBhvr>
                                        <p:cTn id="159" dur="2000"/>
                                        <p:tgtEl>
                                          <p:spTgt spid="58"/>
                                        </p:tgtEl>
                                      </p:cBhvr>
                                    </p:animEffect>
                                    <p:set>
                                      <p:cBhvr>
                                        <p:cTn id="160" dur="1" fill="hold">
                                          <p:stCondLst>
                                            <p:cond delay="1999"/>
                                          </p:stCondLst>
                                        </p:cTn>
                                        <p:tgtEl>
                                          <p:spTgt spid="58"/>
                                        </p:tgtEl>
                                        <p:attrNameLst>
                                          <p:attrName>style.visibility</p:attrName>
                                        </p:attrNameLst>
                                      </p:cBhvr>
                                      <p:to>
                                        <p:strVal val="hidden"/>
                                      </p:to>
                                    </p:set>
                                  </p:childTnLst>
                                </p:cTn>
                              </p:par>
                              <p:par>
                                <p:cTn id="161" presetID="10" presetClass="exit" presetSubtype="0" fill="hold" nodeType="withEffect">
                                  <p:stCondLst>
                                    <p:cond delay="0"/>
                                  </p:stCondLst>
                                  <p:childTnLst>
                                    <p:animEffect transition="out" filter="fade">
                                      <p:cBhvr>
                                        <p:cTn id="162" dur="2000"/>
                                        <p:tgtEl>
                                          <p:spTgt spid="59"/>
                                        </p:tgtEl>
                                      </p:cBhvr>
                                    </p:animEffect>
                                    <p:set>
                                      <p:cBhvr>
                                        <p:cTn id="163" dur="1" fill="hold">
                                          <p:stCondLst>
                                            <p:cond delay="1999"/>
                                          </p:stCondLst>
                                        </p:cTn>
                                        <p:tgtEl>
                                          <p:spTgt spid="59"/>
                                        </p:tgtEl>
                                        <p:attrNameLst>
                                          <p:attrName>style.visibility</p:attrName>
                                        </p:attrNameLst>
                                      </p:cBhvr>
                                      <p:to>
                                        <p:strVal val="hidden"/>
                                      </p:to>
                                    </p:set>
                                  </p:childTnLst>
                                </p:cTn>
                              </p:par>
                              <p:par>
                                <p:cTn id="164" presetID="10" presetClass="exit" presetSubtype="0" fill="hold" nodeType="withEffect">
                                  <p:stCondLst>
                                    <p:cond delay="0"/>
                                  </p:stCondLst>
                                  <p:childTnLst>
                                    <p:animEffect transition="out" filter="fade">
                                      <p:cBhvr>
                                        <p:cTn id="165" dur="2000"/>
                                        <p:tgtEl>
                                          <p:spTgt spid="60"/>
                                        </p:tgtEl>
                                      </p:cBhvr>
                                    </p:animEffect>
                                    <p:set>
                                      <p:cBhvr>
                                        <p:cTn id="166" dur="1" fill="hold">
                                          <p:stCondLst>
                                            <p:cond delay="1999"/>
                                          </p:stCondLst>
                                        </p:cTn>
                                        <p:tgtEl>
                                          <p:spTgt spid="60"/>
                                        </p:tgtEl>
                                        <p:attrNameLst>
                                          <p:attrName>style.visibility</p:attrName>
                                        </p:attrNameLst>
                                      </p:cBhvr>
                                      <p:to>
                                        <p:strVal val="hidden"/>
                                      </p:to>
                                    </p:set>
                                  </p:childTnLst>
                                </p:cTn>
                              </p:par>
                              <p:par>
                                <p:cTn id="167" presetID="10" presetClass="exit" presetSubtype="0" fill="hold" nodeType="withEffect">
                                  <p:stCondLst>
                                    <p:cond delay="0"/>
                                  </p:stCondLst>
                                  <p:childTnLst>
                                    <p:animEffect transition="out" filter="fade">
                                      <p:cBhvr>
                                        <p:cTn id="168" dur="2000"/>
                                        <p:tgtEl>
                                          <p:spTgt spid="70"/>
                                        </p:tgtEl>
                                      </p:cBhvr>
                                    </p:animEffect>
                                    <p:set>
                                      <p:cBhvr>
                                        <p:cTn id="169" dur="1" fill="hold">
                                          <p:stCondLst>
                                            <p:cond delay="1999"/>
                                          </p:stCondLst>
                                        </p:cTn>
                                        <p:tgtEl>
                                          <p:spTgt spid="70"/>
                                        </p:tgtEl>
                                        <p:attrNameLst>
                                          <p:attrName>style.visibility</p:attrName>
                                        </p:attrNameLst>
                                      </p:cBhvr>
                                      <p:to>
                                        <p:strVal val="hidden"/>
                                      </p:to>
                                    </p:set>
                                  </p:childTnLst>
                                </p:cTn>
                              </p:par>
                            </p:childTnLst>
                          </p:cTn>
                        </p:par>
                      </p:childTnLst>
                    </p:cTn>
                  </p:par>
                  <p:par>
                    <p:cTn id="170" fill="hold">
                      <p:stCondLst>
                        <p:cond delay="indefinite"/>
                      </p:stCondLst>
                      <p:childTnLst>
                        <p:par>
                          <p:cTn id="171" fill="hold">
                            <p:stCondLst>
                              <p:cond delay="0"/>
                            </p:stCondLst>
                            <p:childTnLst>
                              <p:par>
                                <p:cTn id="172" presetID="63" presetClass="path" presetSubtype="0" accel="50000" decel="50000" fill="hold" nodeType="clickEffect">
                                  <p:stCondLst>
                                    <p:cond delay="0"/>
                                  </p:stCondLst>
                                  <p:childTnLst>
                                    <p:animMotion origin="layout" path="M 1.11111E-6 -1.28585E-6 L 0.32517 0.00532 " pathEditMode="relative" rAng="0" ptsTypes="AA">
                                      <p:cBhvr>
                                        <p:cTn id="173" dur="2000" fill="hold"/>
                                        <p:tgtEl>
                                          <p:spTgt spid="3"/>
                                        </p:tgtEl>
                                        <p:attrNameLst>
                                          <p:attrName>ppt_x</p:attrName>
                                          <p:attrName>ppt_y</p:attrName>
                                        </p:attrNameLst>
                                      </p:cBhvr>
                                      <p:rCtr x="162" y="3"/>
                                    </p:animMotion>
                                  </p:childTnLst>
                                </p:cTn>
                              </p:par>
                            </p:childTnLst>
                          </p:cTn>
                        </p:par>
                      </p:childTnLst>
                    </p:cTn>
                  </p:par>
                  <p:par>
                    <p:cTn id="174" fill="hold">
                      <p:stCondLst>
                        <p:cond delay="indefinite"/>
                      </p:stCondLst>
                      <p:childTnLst>
                        <p:par>
                          <p:cTn id="175" fill="hold">
                            <p:stCondLst>
                              <p:cond delay="0"/>
                            </p:stCondLst>
                            <p:childTnLst>
                              <p:par>
                                <p:cTn id="176" presetID="10" presetClass="entr" presetSubtype="0" fill="hold" grpId="0" nodeType="clickEffect">
                                  <p:stCondLst>
                                    <p:cond delay="0"/>
                                  </p:stCondLst>
                                  <p:childTnLst>
                                    <p:set>
                                      <p:cBhvr>
                                        <p:cTn id="177" dur="1" fill="hold">
                                          <p:stCondLst>
                                            <p:cond delay="0"/>
                                          </p:stCondLst>
                                        </p:cTn>
                                        <p:tgtEl>
                                          <p:spTgt spid="26"/>
                                        </p:tgtEl>
                                        <p:attrNameLst>
                                          <p:attrName>style.visibility</p:attrName>
                                        </p:attrNameLst>
                                      </p:cBhvr>
                                      <p:to>
                                        <p:strVal val="visible"/>
                                      </p:to>
                                    </p:set>
                                    <p:animEffect transition="in" filter="fade">
                                      <p:cBhvr>
                                        <p:cTn id="178" dur="2000"/>
                                        <p:tgtEl>
                                          <p:spTgt spid="26"/>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25"/>
                                        </p:tgtEl>
                                        <p:attrNameLst>
                                          <p:attrName>style.visibility</p:attrName>
                                        </p:attrNameLst>
                                      </p:cBhvr>
                                      <p:to>
                                        <p:strVal val="visible"/>
                                      </p:to>
                                    </p:set>
                                    <p:animEffect transition="in" filter="fade">
                                      <p:cBhvr>
                                        <p:cTn id="181" dur="2000"/>
                                        <p:tgtEl>
                                          <p:spTgt spid="25"/>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27"/>
                                        </p:tgtEl>
                                        <p:attrNameLst>
                                          <p:attrName>style.visibility</p:attrName>
                                        </p:attrNameLst>
                                      </p:cBhvr>
                                      <p:to>
                                        <p:strVal val="visible"/>
                                      </p:to>
                                    </p:set>
                                    <p:animEffect transition="in" filter="fade">
                                      <p:cBhvr>
                                        <p:cTn id="184" dur="2000"/>
                                        <p:tgtEl>
                                          <p:spTgt spid="27"/>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28"/>
                                        </p:tgtEl>
                                        <p:attrNameLst>
                                          <p:attrName>style.visibility</p:attrName>
                                        </p:attrNameLst>
                                      </p:cBhvr>
                                      <p:to>
                                        <p:strVal val="visible"/>
                                      </p:to>
                                    </p:set>
                                    <p:animEffect transition="in" filter="fade">
                                      <p:cBhvr>
                                        <p:cTn id="187" dur="2000"/>
                                        <p:tgtEl>
                                          <p:spTgt spid="28"/>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Effect transition="in" filter="fade">
                                      <p:cBhvr>
                                        <p:cTn id="190" dur="2000"/>
                                        <p:tgtEl>
                                          <p:spTgt spid="29"/>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30"/>
                                        </p:tgtEl>
                                        <p:attrNameLst>
                                          <p:attrName>style.visibility</p:attrName>
                                        </p:attrNameLst>
                                      </p:cBhvr>
                                      <p:to>
                                        <p:strVal val="visible"/>
                                      </p:to>
                                    </p:set>
                                    <p:animEffect transition="in" filter="fade">
                                      <p:cBhvr>
                                        <p:cTn id="193" dur="2000"/>
                                        <p:tgtEl>
                                          <p:spTgt spid="30"/>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31"/>
                                        </p:tgtEl>
                                        <p:attrNameLst>
                                          <p:attrName>style.visibility</p:attrName>
                                        </p:attrNameLst>
                                      </p:cBhvr>
                                      <p:to>
                                        <p:strVal val="visible"/>
                                      </p:to>
                                    </p:set>
                                    <p:animEffect transition="in" filter="fade">
                                      <p:cBhvr>
                                        <p:cTn id="196" dur="2000"/>
                                        <p:tgtEl>
                                          <p:spTgt spid="31"/>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34"/>
                                        </p:tgtEl>
                                        <p:attrNameLst>
                                          <p:attrName>style.visibility</p:attrName>
                                        </p:attrNameLst>
                                      </p:cBhvr>
                                      <p:to>
                                        <p:strVal val="visible"/>
                                      </p:to>
                                    </p:set>
                                    <p:animEffect transition="in" filter="fade">
                                      <p:cBhvr>
                                        <p:cTn id="199" dur="2000"/>
                                        <p:tgtEl>
                                          <p:spTgt spid="34"/>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grpId="0" nodeType="clickEffect">
                                  <p:stCondLst>
                                    <p:cond delay="0"/>
                                  </p:stCondLst>
                                  <p:childTnLst>
                                    <p:set>
                                      <p:cBhvr>
                                        <p:cTn id="203" dur="1" fill="hold">
                                          <p:stCondLst>
                                            <p:cond delay="0"/>
                                          </p:stCondLst>
                                        </p:cTn>
                                        <p:tgtEl>
                                          <p:spTgt spid="32"/>
                                        </p:tgtEl>
                                        <p:attrNameLst>
                                          <p:attrName>style.visibility</p:attrName>
                                        </p:attrNameLst>
                                      </p:cBhvr>
                                      <p:to>
                                        <p:strVal val="visible"/>
                                      </p:to>
                                    </p:set>
                                    <p:animEffect transition="in" filter="fade">
                                      <p:cBhvr>
                                        <p:cTn id="204" dur="2000"/>
                                        <p:tgtEl>
                                          <p:spTgt spid="32"/>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33"/>
                                        </p:tgtEl>
                                        <p:attrNameLst>
                                          <p:attrName>style.visibility</p:attrName>
                                        </p:attrNameLst>
                                      </p:cBhvr>
                                      <p:to>
                                        <p:strVal val="visible"/>
                                      </p:to>
                                    </p:set>
                                    <p:animEffect transition="in" filter="fade">
                                      <p:cBhvr>
                                        <p:cTn id="207" dur="2000"/>
                                        <p:tgtEl>
                                          <p:spTgt spid="33"/>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14"/>
                                        </p:tgtEl>
                                        <p:attrNameLst>
                                          <p:attrName>style.visibility</p:attrName>
                                        </p:attrNameLst>
                                      </p:cBhvr>
                                      <p:to>
                                        <p:strVal val="visible"/>
                                      </p:to>
                                    </p:set>
                                    <p:animEffect transition="in" filter="fade">
                                      <p:cBhvr>
                                        <p:cTn id="212" dur="2000"/>
                                        <p:tgtEl>
                                          <p:spTgt spid="14"/>
                                        </p:tgtEl>
                                      </p:cBhvr>
                                    </p:animEffect>
                                  </p:childTnLst>
                                </p:cTn>
                              </p:par>
                            </p:childTnLst>
                          </p:cTn>
                        </p:par>
                      </p:childTnLst>
                    </p:cTn>
                  </p:par>
                  <p:par>
                    <p:cTn id="213" fill="hold">
                      <p:stCondLst>
                        <p:cond delay="indefinite"/>
                      </p:stCondLst>
                      <p:childTnLst>
                        <p:par>
                          <p:cTn id="214" fill="hold">
                            <p:stCondLst>
                              <p:cond delay="0"/>
                            </p:stCondLst>
                            <p:childTnLst>
                              <p:par>
                                <p:cTn id="215" presetID="49" presetClass="path" presetSubtype="0" accel="50000" decel="50000" fill="hold" grpId="2" nodeType="clickEffect">
                                  <p:stCondLst>
                                    <p:cond delay="0"/>
                                  </p:stCondLst>
                                  <p:childTnLst>
                                    <p:animMotion origin="layout" path="M 3.33333E-6 1.75763E-7 L -0.28334 -0.02105 " pathEditMode="relative" rAng="0" ptsTypes="AA">
                                      <p:cBhvr>
                                        <p:cTn id="216" dur="2000" fill="hold"/>
                                        <p:tgtEl>
                                          <p:spTgt spid="5">
                                            <p:graphicEl>
                                              <a:dgm id="{39F7C17E-1227-4FF2-9618-35737F4E3885}"/>
                                            </p:graphicEl>
                                          </p:spTgt>
                                        </p:tgtEl>
                                        <p:attrNameLst>
                                          <p:attrName>ppt_x</p:attrName>
                                          <p:attrName>ppt_y</p:attrName>
                                        </p:attrNameLst>
                                      </p:cBhvr>
                                      <p:rCtr x="-142" y="-11"/>
                                    </p:animMotion>
                                  </p:childTnLst>
                                </p:cTn>
                              </p:par>
                              <p:par>
                                <p:cTn id="217" presetID="56" presetClass="path" presetSubtype="0" accel="50000" decel="50000" fill="hold" nodeType="withEffect">
                                  <p:stCondLst>
                                    <p:cond delay="0"/>
                                  </p:stCondLst>
                                  <p:childTnLst>
                                    <p:animMotion origin="layout" path="M 3.05556E-6 -4.38483E-6 L -0.27969 -0.21207 " pathEditMode="relative" rAng="0" ptsTypes="AA">
                                      <p:cBhvr>
                                        <p:cTn id="218" dur="2000" fill="hold"/>
                                        <p:tgtEl>
                                          <p:spTgt spid="14"/>
                                        </p:tgtEl>
                                        <p:attrNameLst>
                                          <p:attrName>ppt_x</p:attrName>
                                          <p:attrName>ppt_y</p:attrName>
                                        </p:attrNameLst>
                                      </p:cBhvr>
                                      <p:rCtr x="-140" y="-106"/>
                                    </p:animMotion>
                                  </p:childTnLst>
                                </p:cTn>
                              </p:par>
                            </p:childTnLst>
                          </p:cTn>
                        </p:par>
                      </p:childTnLst>
                    </p:cTn>
                  </p:par>
                  <p:par>
                    <p:cTn id="219" fill="hold">
                      <p:stCondLst>
                        <p:cond delay="indefinite"/>
                      </p:stCondLst>
                      <p:childTnLst>
                        <p:par>
                          <p:cTn id="220" fill="hold">
                            <p:stCondLst>
                              <p:cond delay="0"/>
                            </p:stCondLst>
                            <p:childTnLst>
                              <p:par>
                                <p:cTn id="221" presetID="10" presetClass="exit" presetSubtype="0" fill="hold" grpId="3" nodeType="clickEffect">
                                  <p:stCondLst>
                                    <p:cond delay="0"/>
                                  </p:stCondLst>
                                  <p:childTnLst>
                                    <p:animEffect transition="out" filter="fade">
                                      <p:cBhvr>
                                        <p:cTn id="222" dur="2000"/>
                                        <p:tgtEl>
                                          <p:spTgt spid="5">
                                            <p:graphicEl>
                                              <a:dgm id="{39F7C17E-1227-4FF2-9618-35737F4E3885}"/>
                                            </p:graphicEl>
                                          </p:spTgt>
                                        </p:tgtEl>
                                      </p:cBhvr>
                                    </p:animEffect>
                                    <p:set>
                                      <p:cBhvr>
                                        <p:cTn id="223" dur="1" fill="hold">
                                          <p:stCondLst>
                                            <p:cond delay="1999"/>
                                          </p:stCondLst>
                                        </p:cTn>
                                        <p:tgtEl>
                                          <p:spTgt spid="5">
                                            <p:graphicEl>
                                              <a:dgm id="{39F7C17E-1227-4FF2-9618-35737F4E3885}"/>
                                            </p:graphicEl>
                                          </p:spTgt>
                                        </p:tgtEl>
                                        <p:attrNameLst>
                                          <p:attrName>style.visibility</p:attrName>
                                        </p:attrNameLst>
                                      </p:cBhvr>
                                      <p:to>
                                        <p:strVal val="hidden"/>
                                      </p:to>
                                    </p:set>
                                  </p:childTnLst>
                                </p:cTn>
                              </p:par>
                              <p:par>
                                <p:cTn id="224" presetID="10" presetClass="exit" presetSubtype="0" fill="hold" nodeType="withEffect">
                                  <p:stCondLst>
                                    <p:cond delay="0"/>
                                  </p:stCondLst>
                                  <p:childTnLst>
                                    <p:animEffect transition="out" filter="fade">
                                      <p:cBhvr>
                                        <p:cTn id="225" dur="2000"/>
                                        <p:tgtEl>
                                          <p:spTgt spid="14"/>
                                        </p:tgtEl>
                                      </p:cBhvr>
                                    </p:animEffect>
                                    <p:set>
                                      <p:cBhvr>
                                        <p:cTn id="226" dur="1" fill="hold">
                                          <p:stCondLst>
                                            <p:cond delay="1999"/>
                                          </p:stCondLst>
                                        </p:cTn>
                                        <p:tgtEl>
                                          <p:spTgt spid="14"/>
                                        </p:tgtEl>
                                        <p:attrNameLst>
                                          <p:attrName>style.visibility</p:attrName>
                                        </p:attrNameLst>
                                      </p:cBhvr>
                                      <p:to>
                                        <p:strVal val="hidden"/>
                                      </p:to>
                                    </p:set>
                                  </p:childTnLst>
                                </p:cTn>
                              </p:par>
                              <p:par>
                                <p:cTn id="227" presetID="10" presetClass="entr" presetSubtype="0" fill="hold" nodeType="withEffect">
                                  <p:stCondLst>
                                    <p:cond delay="0"/>
                                  </p:stCondLst>
                                  <p:childTnLst>
                                    <p:set>
                                      <p:cBhvr>
                                        <p:cTn id="228" dur="1" fill="hold">
                                          <p:stCondLst>
                                            <p:cond delay="0"/>
                                          </p:stCondLst>
                                        </p:cTn>
                                        <p:tgtEl>
                                          <p:spTgt spid="16"/>
                                        </p:tgtEl>
                                        <p:attrNameLst>
                                          <p:attrName>style.visibility</p:attrName>
                                        </p:attrNameLst>
                                      </p:cBhvr>
                                      <p:to>
                                        <p:strVal val="visible"/>
                                      </p:to>
                                    </p:set>
                                    <p:animEffect transition="in" filter="fade">
                                      <p:cBhvr>
                                        <p:cTn id="229"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AtOnce"/>
        </p:bldSub>
      </p:bldGraphic>
      <p:bldGraphic spid="5" grpId="1">
        <p:bldSub>
          <a:bldDgm bld="lvlAtOnce"/>
        </p:bldSub>
      </p:bldGraphic>
      <p:bldGraphic spid="5" grpId="2">
        <p:bldSub>
          <a:bldDgm bld="lvlAtOnce"/>
        </p:bldSub>
      </p:bldGraphic>
      <p:bldGraphic spid="5" grpId="3">
        <p:bldSub>
          <a:bldDgm bld="lvlAtOnce"/>
        </p:bldSub>
      </p:bldGraphic>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ounded Rectangle 39"/>
          <p:cNvSpPr/>
          <p:nvPr/>
        </p:nvSpPr>
        <p:spPr>
          <a:xfrm>
            <a:off x="357188" y="1500188"/>
            <a:ext cx="8643937" cy="4857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sp>
        <p:nvSpPr>
          <p:cNvPr id="2" name="Title 1"/>
          <p:cNvSpPr>
            <a:spLocks noGrp="1"/>
          </p:cNvSpPr>
          <p:nvPr>
            <p:ph type="title"/>
          </p:nvPr>
        </p:nvSpPr>
        <p:spPr/>
        <p:txBody>
          <a:bodyPr/>
          <a:lstStyle/>
          <a:p>
            <a:pPr eaLnBrk="1" hangingPunct="1">
              <a:defRPr/>
            </a:pPr>
            <a:r>
              <a:rPr lang="fa-IR" dirty="0" smtClean="0"/>
              <a:t>مثال روش مبتنی بر شباهت (ویکی‌پدیا)</a:t>
            </a:r>
            <a:endParaRPr lang="en-US" dirty="0"/>
          </a:p>
        </p:txBody>
      </p:sp>
      <p:sp>
        <p:nvSpPr>
          <p:cNvPr id="4" name="Slide Number Placeholder 3"/>
          <p:cNvSpPr>
            <a:spLocks noGrp="1"/>
          </p:cNvSpPr>
          <p:nvPr>
            <p:ph type="sldNum" sz="quarter" idx="12"/>
          </p:nvPr>
        </p:nvSpPr>
        <p:spPr/>
        <p:txBody>
          <a:bodyPr/>
          <a:lstStyle/>
          <a:p>
            <a:pPr>
              <a:defRPr/>
            </a:pPr>
            <a:fld id="{EDD0B1D5-88BD-4D30-B9DE-7C3819432086}" type="slidenum">
              <a:rPr lang="en-US" smtClean="0"/>
              <a:pPr>
                <a:defRPr/>
              </a:pPr>
              <a:t>45</a:t>
            </a:fld>
            <a:endParaRPr lang="en-US" dirty="0"/>
          </a:p>
        </p:txBody>
      </p:sp>
      <p:graphicFrame>
        <p:nvGraphicFramePr>
          <p:cNvPr id="5" name="Diagram 4"/>
          <p:cNvGraphicFramePr/>
          <p:nvPr/>
        </p:nvGraphicFramePr>
        <p:xfrm>
          <a:off x="3929058" y="1643050"/>
          <a:ext cx="3929090"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5"/>
          <p:cNvGrpSpPr>
            <a:grpSpLocks/>
          </p:cNvGrpSpPr>
          <p:nvPr/>
        </p:nvGrpSpPr>
        <p:grpSpPr bwMode="auto">
          <a:xfrm>
            <a:off x="3775075" y="2979738"/>
            <a:ext cx="22225" cy="458787"/>
            <a:chOff x="774350" y="1614391"/>
            <a:chExt cx="22934" cy="458682"/>
          </a:xfrm>
        </p:grpSpPr>
        <p:sp>
          <p:nvSpPr>
            <p:cNvPr id="7" name="Straight Connector 3"/>
            <p:cNvSpPr/>
            <p:nvPr/>
          </p:nvSpPr>
          <p:spPr>
            <a:xfrm rot="14110531">
              <a:off x="556476" y="1837180"/>
              <a:ext cx="458682" cy="13105"/>
            </a:xfrm>
            <a:custGeom>
              <a:avLst/>
              <a:gdLst/>
              <a:ahLst/>
              <a:cxnLst/>
              <a:rect l="0" t="0" r="0" b="0"/>
              <a:pathLst>
                <a:path>
                  <a:moveTo>
                    <a:pt x="0" y="7250"/>
                  </a:moveTo>
                  <a:lnTo>
                    <a:pt x="458682" y="7250"/>
                  </a:lnTo>
                </a:path>
              </a:pathLst>
            </a:custGeom>
            <a:noFill/>
            <a:ln>
              <a:solidFill>
                <a:schemeClr val="accent1">
                  <a:lumMod val="60000"/>
                  <a:lumOff val="4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Straight Connector 4"/>
            <p:cNvSpPr/>
            <p:nvPr/>
          </p:nvSpPr>
          <p:spPr>
            <a:xfrm rot="24910531">
              <a:off x="773913" y="1832265"/>
              <a:ext cx="23808" cy="22934"/>
            </a:xfrm>
            <a:prstGeom prst="rect">
              <a:avLst/>
            </a:prstGeom>
            <a:ln>
              <a:solidFill>
                <a:schemeClr val="accent1">
                  <a:lumMod val="60000"/>
                  <a:lumOff val="40000"/>
                </a:schemeClr>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12700" tIns="0" rIns="12700" bIns="0" spcCol="1270" anchor="ctr"/>
            <a:lstStyle/>
            <a:p>
              <a:pPr algn="ctr" defTabSz="622300">
                <a:lnSpc>
                  <a:spcPct val="90000"/>
                </a:lnSpc>
                <a:spcAft>
                  <a:spcPct val="35000"/>
                </a:spcAft>
                <a:defRPr/>
              </a:pPr>
              <a:endParaRPr lang="en-US" sz="1400">
                <a:cs typeface="B Nazanin" pitchFamily="2" charset="-78"/>
              </a:endParaRPr>
            </a:p>
          </p:txBody>
        </p:sp>
      </p:grpSp>
      <p:grpSp>
        <p:nvGrpSpPr>
          <p:cNvPr id="6" name="Group 11"/>
          <p:cNvGrpSpPr>
            <a:grpSpLocks/>
          </p:cNvGrpSpPr>
          <p:nvPr/>
        </p:nvGrpSpPr>
        <p:grpSpPr bwMode="auto">
          <a:xfrm>
            <a:off x="3654425" y="3390900"/>
            <a:ext cx="261938" cy="14288"/>
            <a:chOff x="654849" y="2024749"/>
            <a:chExt cx="261937" cy="14501"/>
          </a:xfrm>
        </p:grpSpPr>
        <p:sp>
          <p:nvSpPr>
            <p:cNvPr id="13" name="Straight Connector 7"/>
            <p:cNvSpPr/>
            <p:nvPr/>
          </p:nvSpPr>
          <p:spPr>
            <a:xfrm rot="10800000">
              <a:off x="654849" y="2024749"/>
              <a:ext cx="261937" cy="14501"/>
            </a:xfrm>
            <a:custGeom>
              <a:avLst/>
              <a:gdLst/>
              <a:ahLst/>
              <a:cxnLst/>
              <a:rect l="0" t="0" r="0" b="0"/>
              <a:pathLst>
                <a:path>
                  <a:moveTo>
                    <a:pt x="0" y="7250"/>
                  </a:moveTo>
                  <a:lnTo>
                    <a:pt x="261937" y="7250"/>
                  </a:lnTo>
                </a:path>
              </a:pathLst>
            </a:custGeom>
            <a:noFill/>
            <a:ln>
              <a:solidFill>
                <a:schemeClr val="accent1">
                  <a:lumMod val="60000"/>
                  <a:lumOff val="4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Straight Connector 8"/>
            <p:cNvSpPr/>
            <p:nvPr/>
          </p:nvSpPr>
          <p:spPr>
            <a:xfrm rot="21600000">
              <a:off x="778674" y="2024749"/>
              <a:ext cx="14288" cy="14501"/>
            </a:xfrm>
            <a:prstGeom prst="rect">
              <a:avLst/>
            </a:prstGeom>
            <a:ln>
              <a:solidFill>
                <a:schemeClr val="accent1">
                  <a:lumMod val="60000"/>
                  <a:lumOff val="40000"/>
                </a:schemeClr>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12700" tIns="0" rIns="12700" bIns="0" spcCol="1270" anchor="ctr"/>
            <a:lstStyle/>
            <a:p>
              <a:pPr algn="ctr" defTabSz="622300">
                <a:lnSpc>
                  <a:spcPct val="90000"/>
                </a:lnSpc>
                <a:spcAft>
                  <a:spcPct val="35000"/>
                </a:spcAft>
                <a:defRPr/>
              </a:pPr>
              <a:endParaRPr lang="en-US" sz="1400">
                <a:cs typeface="B Nazanin" pitchFamily="2" charset="-78"/>
              </a:endParaRPr>
            </a:p>
          </p:txBody>
        </p:sp>
      </p:grpSp>
      <p:grpSp>
        <p:nvGrpSpPr>
          <p:cNvPr id="9" name="Group 17"/>
          <p:cNvGrpSpPr>
            <a:grpSpLocks/>
          </p:cNvGrpSpPr>
          <p:nvPr/>
        </p:nvGrpSpPr>
        <p:grpSpPr bwMode="auto">
          <a:xfrm>
            <a:off x="3775075" y="3355975"/>
            <a:ext cx="22225" cy="458788"/>
            <a:chOff x="774350" y="1990926"/>
            <a:chExt cx="22934" cy="458682"/>
          </a:xfrm>
        </p:grpSpPr>
        <p:sp>
          <p:nvSpPr>
            <p:cNvPr id="19" name="Straight Connector 11"/>
            <p:cNvSpPr/>
            <p:nvPr/>
          </p:nvSpPr>
          <p:spPr>
            <a:xfrm rot="7489469">
              <a:off x="556477" y="2213714"/>
              <a:ext cx="458682" cy="13105"/>
            </a:xfrm>
            <a:custGeom>
              <a:avLst/>
              <a:gdLst/>
              <a:ahLst/>
              <a:cxnLst/>
              <a:rect l="0" t="0" r="0" b="0"/>
              <a:pathLst>
                <a:path>
                  <a:moveTo>
                    <a:pt x="0" y="7250"/>
                  </a:moveTo>
                  <a:lnTo>
                    <a:pt x="458682" y="7250"/>
                  </a:lnTo>
                </a:path>
              </a:pathLst>
            </a:custGeom>
            <a:noFill/>
            <a:ln>
              <a:solidFill>
                <a:schemeClr val="accent1">
                  <a:lumMod val="60000"/>
                  <a:lumOff val="40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Straight Connector 12"/>
            <p:cNvSpPr/>
            <p:nvPr/>
          </p:nvSpPr>
          <p:spPr>
            <a:xfrm rot="18289469">
              <a:off x="773914" y="2208800"/>
              <a:ext cx="23806" cy="22934"/>
            </a:xfrm>
            <a:prstGeom prst="rect">
              <a:avLst/>
            </a:prstGeom>
            <a:ln>
              <a:solidFill>
                <a:schemeClr val="accent1">
                  <a:lumMod val="60000"/>
                  <a:lumOff val="40000"/>
                </a:schemeClr>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12700" tIns="0" rIns="12700" bIns="0" spcCol="1270" anchor="ctr"/>
            <a:lstStyle/>
            <a:p>
              <a:pPr algn="ctr" defTabSz="622300">
                <a:lnSpc>
                  <a:spcPct val="90000"/>
                </a:lnSpc>
                <a:spcAft>
                  <a:spcPct val="35000"/>
                </a:spcAft>
                <a:defRPr/>
              </a:pPr>
              <a:endParaRPr lang="en-US" sz="1400">
                <a:cs typeface="B Nazanin" pitchFamily="2" charset="-78"/>
              </a:endParaRPr>
            </a:p>
          </p:txBody>
        </p:sp>
      </p:grpSp>
      <p:grpSp>
        <p:nvGrpSpPr>
          <p:cNvPr id="12" name="Group 41"/>
          <p:cNvGrpSpPr>
            <a:grpSpLocks/>
          </p:cNvGrpSpPr>
          <p:nvPr/>
        </p:nvGrpSpPr>
        <p:grpSpPr bwMode="auto">
          <a:xfrm>
            <a:off x="3000375" y="2857500"/>
            <a:ext cx="654050" cy="1081088"/>
            <a:chOff x="3000364" y="2857496"/>
            <a:chExt cx="654843" cy="1080492"/>
          </a:xfrm>
        </p:grpSpPr>
        <p:grpSp>
          <p:nvGrpSpPr>
            <p:cNvPr id="63514" name="Group 8"/>
            <p:cNvGrpSpPr>
              <a:grpSpLocks/>
            </p:cNvGrpSpPr>
            <p:nvPr/>
          </p:nvGrpSpPr>
          <p:grpSpPr bwMode="auto">
            <a:xfrm>
              <a:off x="3000364" y="2857496"/>
              <a:ext cx="654843" cy="327421"/>
              <a:chOff x="5" y="1491753"/>
              <a:chExt cx="654843" cy="327421"/>
            </a:xfrm>
          </p:grpSpPr>
          <p:sp>
            <p:nvSpPr>
              <p:cNvPr id="10" name="Rounded Rectangle 9"/>
              <p:cNvSpPr/>
              <p:nvPr/>
            </p:nvSpPr>
            <p:spPr>
              <a:xfrm>
                <a:off x="5" y="1491753"/>
                <a:ext cx="654843" cy="327421"/>
              </a:xfrm>
              <a:prstGeom prst="roundRect">
                <a:avLst>
                  <a:gd name="adj" fmla="val 10000"/>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sp>
          <p:sp>
            <p:nvSpPr>
              <p:cNvPr id="11" name="Rounded Rectangle 6"/>
              <p:cNvSpPr/>
              <p:nvPr/>
            </p:nvSpPr>
            <p:spPr>
              <a:xfrm>
                <a:off x="9595" y="1501343"/>
                <a:ext cx="635663" cy="308241"/>
              </a:xfrm>
              <a:prstGeom prst="rect">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انسان</a:t>
                </a:r>
                <a:endParaRPr lang="en-US" sz="1400" dirty="0">
                  <a:cs typeface="B Nazanin" pitchFamily="2" charset="-78"/>
                </a:endParaRPr>
              </a:p>
            </p:txBody>
          </p:sp>
        </p:grpSp>
        <p:grpSp>
          <p:nvGrpSpPr>
            <p:cNvPr id="63515" name="Group 14"/>
            <p:cNvGrpSpPr>
              <a:grpSpLocks/>
            </p:cNvGrpSpPr>
            <p:nvPr/>
          </p:nvGrpSpPr>
          <p:grpSpPr bwMode="auto">
            <a:xfrm>
              <a:off x="3000364" y="3234032"/>
              <a:ext cx="654843" cy="327421"/>
              <a:chOff x="5" y="1868289"/>
              <a:chExt cx="654843" cy="327421"/>
            </a:xfrm>
          </p:grpSpPr>
          <p:sp>
            <p:nvSpPr>
              <p:cNvPr id="16" name="Rounded Rectangle 15"/>
              <p:cNvSpPr/>
              <p:nvPr/>
            </p:nvSpPr>
            <p:spPr>
              <a:xfrm>
                <a:off x="5" y="1868289"/>
                <a:ext cx="654843" cy="327421"/>
              </a:xfrm>
              <a:prstGeom prst="roundRect">
                <a:avLst>
                  <a:gd name="adj" fmla="val 10000"/>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sp>
          <p:sp>
            <p:nvSpPr>
              <p:cNvPr id="17" name="Rounded Rectangle 10"/>
              <p:cNvSpPr/>
              <p:nvPr/>
            </p:nvSpPr>
            <p:spPr>
              <a:xfrm>
                <a:off x="9595" y="1877879"/>
                <a:ext cx="635663" cy="308241"/>
              </a:xfrm>
              <a:prstGeom prst="rect">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دختر</a:t>
                </a:r>
                <a:endParaRPr lang="en-US" sz="1400" dirty="0">
                  <a:cs typeface="B Nazanin" pitchFamily="2" charset="-78"/>
                </a:endParaRPr>
              </a:p>
            </p:txBody>
          </p:sp>
        </p:grpSp>
        <p:grpSp>
          <p:nvGrpSpPr>
            <p:cNvPr id="63516" name="Group 20"/>
            <p:cNvGrpSpPr>
              <a:grpSpLocks/>
            </p:cNvGrpSpPr>
            <p:nvPr/>
          </p:nvGrpSpPr>
          <p:grpSpPr bwMode="auto">
            <a:xfrm>
              <a:off x="3000364" y="3610567"/>
              <a:ext cx="654843" cy="327421"/>
              <a:chOff x="5" y="2244824"/>
              <a:chExt cx="654843" cy="327421"/>
            </a:xfrm>
          </p:grpSpPr>
          <p:sp>
            <p:nvSpPr>
              <p:cNvPr id="22" name="Rounded Rectangle 21"/>
              <p:cNvSpPr/>
              <p:nvPr/>
            </p:nvSpPr>
            <p:spPr>
              <a:xfrm>
                <a:off x="5" y="2244824"/>
                <a:ext cx="654843" cy="327421"/>
              </a:xfrm>
              <a:prstGeom prst="roundRect">
                <a:avLst>
                  <a:gd name="adj" fmla="val 10000"/>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sp>
          <p:sp>
            <p:nvSpPr>
              <p:cNvPr id="23" name="Rounded Rectangle 14"/>
              <p:cNvSpPr/>
              <p:nvPr/>
            </p:nvSpPr>
            <p:spPr>
              <a:xfrm>
                <a:off x="9595" y="2254414"/>
                <a:ext cx="635663" cy="308241"/>
              </a:xfrm>
              <a:prstGeom prst="rect">
                <a:avLst/>
              </a:prstGeom>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8890" tIns="8890" rIns="8890" bIns="8890" spcCol="1270" anchor="ctr"/>
              <a:lstStyle/>
              <a:p>
                <a:pPr algn="ctr" defTabSz="622300">
                  <a:lnSpc>
                    <a:spcPct val="90000"/>
                  </a:lnSpc>
                  <a:spcAft>
                    <a:spcPct val="35000"/>
                  </a:spcAft>
                  <a:defRPr/>
                </a:pPr>
                <a:r>
                  <a:rPr lang="fa-IR" sz="1400" dirty="0">
                    <a:cs typeface="B Nazanin" pitchFamily="2" charset="-78"/>
                  </a:rPr>
                  <a:t>پسر</a:t>
                </a:r>
                <a:endParaRPr lang="en-US" sz="1400" dirty="0">
                  <a:cs typeface="B Nazanin" pitchFamily="2" charset="-78"/>
                </a:endParaRPr>
              </a:p>
            </p:txBody>
          </p:sp>
        </p:grpSp>
      </p:grpSp>
      <p:sp>
        <p:nvSpPr>
          <p:cNvPr id="24" name="Right Brace 23"/>
          <p:cNvSpPr/>
          <p:nvPr/>
        </p:nvSpPr>
        <p:spPr>
          <a:xfrm>
            <a:off x="7643813" y="2643188"/>
            <a:ext cx="214312" cy="1785937"/>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5" name="Right Brace 24"/>
          <p:cNvSpPr/>
          <p:nvPr/>
        </p:nvSpPr>
        <p:spPr>
          <a:xfrm>
            <a:off x="7643813" y="1857375"/>
            <a:ext cx="214312" cy="714375"/>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6" name="Right Brace 25"/>
          <p:cNvSpPr/>
          <p:nvPr/>
        </p:nvSpPr>
        <p:spPr>
          <a:xfrm>
            <a:off x="7643813" y="4500563"/>
            <a:ext cx="142875" cy="1071562"/>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7" name="Right Brace 26"/>
          <p:cNvSpPr/>
          <p:nvPr/>
        </p:nvSpPr>
        <p:spPr>
          <a:xfrm rot="10800000">
            <a:off x="5727700" y="2643188"/>
            <a:ext cx="273050" cy="1436687"/>
          </a:xfrm>
          <a:prstGeom prst="rightBrace">
            <a:avLst/>
          </a:prstGeom>
          <a:noFill/>
          <a:ln>
            <a:solidFill>
              <a:schemeClr val="tx1"/>
            </a:solidFill>
          </a:ln>
        </p:spPr>
        <p:style>
          <a:lnRef idx="2">
            <a:schemeClr val="dk1"/>
          </a:lnRef>
          <a:fillRef idx="0">
            <a:schemeClr val="dk1"/>
          </a:fillRef>
          <a:effectRef idx="1">
            <a:schemeClr val="dk1"/>
          </a:effectRef>
          <a:fontRef idx="minor">
            <a:schemeClr val="tx1"/>
          </a:fontRef>
        </p:style>
        <p:txBody>
          <a:bodyPr rtlCol="1" anchor="ctr"/>
          <a:lstStyle/>
          <a:p>
            <a:pPr algn="ctr">
              <a:defRPr/>
            </a:pPr>
            <a:endParaRPr lang="fa-IR"/>
          </a:p>
        </p:txBody>
      </p:sp>
      <p:sp>
        <p:nvSpPr>
          <p:cNvPr id="28" name="Rounded Rectangle 27"/>
          <p:cNvSpPr/>
          <p:nvPr/>
        </p:nvSpPr>
        <p:spPr>
          <a:xfrm>
            <a:off x="7929563" y="2000250"/>
            <a:ext cx="500062" cy="500063"/>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B</a:t>
            </a:r>
            <a:endParaRPr lang="fa-IR" sz="2400" dirty="0">
              <a:solidFill>
                <a:schemeClr val="tx1"/>
              </a:solidFill>
            </a:endParaRPr>
          </a:p>
        </p:txBody>
      </p:sp>
      <p:sp>
        <p:nvSpPr>
          <p:cNvPr id="29" name="Rounded Rectangle 28"/>
          <p:cNvSpPr/>
          <p:nvPr/>
        </p:nvSpPr>
        <p:spPr>
          <a:xfrm>
            <a:off x="7929563" y="3357563"/>
            <a:ext cx="500062"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C</a:t>
            </a:r>
            <a:endParaRPr lang="fa-IR" sz="2400" dirty="0">
              <a:solidFill>
                <a:schemeClr val="tx1"/>
              </a:solidFill>
            </a:endParaRPr>
          </a:p>
        </p:txBody>
      </p:sp>
      <p:sp>
        <p:nvSpPr>
          <p:cNvPr id="30" name="Rounded Rectangle 29"/>
          <p:cNvSpPr/>
          <p:nvPr/>
        </p:nvSpPr>
        <p:spPr>
          <a:xfrm>
            <a:off x="7929563" y="4786313"/>
            <a:ext cx="500062"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D</a:t>
            </a:r>
            <a:endParaRPr lang="fa-IR" sz="2400" dirty="0">
              <a:solidFill>
                <a:schemeClr val="tx1"/>
              </a:solidFill>
            </a:endParaRPr>
          </a:p>
        </p:txBody>
      </p:sp>
      <p:sp>
        <p:nvSpPr>
          <p:cNvPr id="31" name="Rounded Rectangle 30"/>
          <p:cNvSpPr/>
          <p:nvPr/>
        </p:nvSpPr>
        <p:spPr>
          <a:xfrm>
            <a:off x="5500688" y="5715000"/>
            <a:ext cx="3214687" cy="357188"/>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r>
              <a:rPr lang="fa-IR" sz="2400" b="1" dirty="0">
                <a:solidFill>
                  <a:schemeClr val="tx1"/>
                </a:solidFill>
              </a:rPr>
              <a:t> ∩ </a:t>
            </a:r>
            <a:r>
              <a:rPr lang="en-US" sz="2400" dirty="0">
                <a:solidFill>
                  <a:schemeClr val="tx1"/>
                </a:solidFill>
              </a:rPr>
              <a:t>B</a:t>
            </a:r>
            <a:r>
              <a:rPr lang="fa-IR" sz="2400" b="1" dirty="0">
                <a:solidFill>
                  <a:schemeClr val="tx1"/>
                </a:solidFill>
              </a:rPr>
              <a:t> ∩ </a:t>
            </a:r>
            <a:r>
              <a:rPr lang="en-US" sz="2400" dirty="0">
                <a:solidFill>
                  <a:schemeClr val="tx1"/>
                </a:solidFill>
              </a:rPr>
              <a:t>C</a:t>
            </a:r>
            <a:r>
              <a:rPr lang="fa-IR" sz="2400" b="1" dirty="0">
                <a:solidFill>
                  <a:schemeClr val="tx1"/>
                </a:solidFill>
              </a:rPr>
              <a:t> ∩ </a:t>
            </a:r>
            <a:r>
              <a:rPr lang="en-US" sz="2400" dirty="0">
                <a:solidFill>
                  <a:schemeClr val="tx1"/>
                </a:solidFill>
              </a:rPr>
              <a:t>D</a:t>
            </a:r>
            <a:endParaRPr lang="fa-IR" sz="2400" dirty="0">
              <a:solidFill>
                <a:schemeClr val="tx1"/>
              </a:solidFill>
            </a:endParaRPr>
          </a:p>
        </p:txBody>
      </p:sp>
      <p:sp>
        <p:nvSpPr>
          <p:cNvPr id="32" name="Rounded Rectangle 31"/>
          <p:cNvSpPr/>
          <p:nvPr/>
        </p:nvSpPr>
        <p:spPr>
          <a:xfrm>
            <a:off x="5500688" y="6215063"/>
            <a:ext cx="3214687" cy="357187"/>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r>
              <a:rPr lang="fa-IR" sz="2400" b="1" dirty="0">
                <a:solidFill>
                  <a:schemeClr val="tx1"/>
                </a:solidFill>
              </a:rPr>
              <a:t> ∩ </a:t>
            </a:r>
            <a:r>
              <a:rPr lang="en-US" sz="2400" dirty="0">
                <a:solidFill>
                  <a:schemeClr val="tx1"/>
                </a:solidFill>
              </a:rPr>
              <a:t>B    A</a:t>
            </a:r>
            <a:r>
              <a:rPr lang="fa-IR" sz="2400" b="1" dirty="0">
                <a:solidFill>
                  <a:schemeClr val="tx1"/>
                </a:solidFill>
              </a:rPr>
              <a:t> ∩ </a:t>
            </a:r>
            <a:r>
              <a:rPr lang="en-US" sz="2400" dirty="0">
                <a:solidFill>
                  <a:schemeClr val="tx1"/>
                </a:solidFill>
              </a:rPr>
              <a:t>C    A</a:t>
            </a:r>
            <a:r>
              <a:rPr lang="fa-IR" sz="2400" b="1" dirty="0">
                <a:solidFill>
                  <a:schemeClr val="tx1"/>
                </a:solidFill>
              </a:rPr>
              <a:t> ∩ </a:t>
            </a:r>
            <a:r>
              <a:rPr lang="en-US" sz="2400" dirty="0">
                <a:solidFill>
                  <a:schemeClr val="tx1"/>
                </a:solidFill>
              </a:rPr>
              <a:t>D</a:t>
            </a:r>
            <a:endParaRPr lang="fa-IR" sz="2400" dirty="0">
              <a:solidFill>
                <a:schemeClr val="tx1"/>
              </a:solidFill>
            </a:endParaRPr>
          </a:p>
        </p:txBody>
      </p:sp>
      <p:sp>
        <p:nvSpPr>
          <p:cNvPr id="33" name="Rounded Rectangle 32"/>
          <p:cNvSpPr/>
          <p:nvPr/>
        </p:nvSpPr>
        <p:spPr>
          <a:xfrm>
            <a:off x="5156200" y="3214688"/>
            <a:ext cx="500063" cy="500062"/>
          </a:xfrm>
          <a:prstGeom prst="roundRect">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defRPr/>
            </a:pPr>
            <a:r>
              <a:rPr lang="en-US" sz="2400" dirty="0">
                <a:solidFill>
                  <a:schemeClr val="tx1"/>
                </a:solidFill>
              </a:rPr>
              <a:t>A</a:t>
            </a:r>
            <a:endParaRPr lang="fa-IR" sz="2400" dirty="0">
              <a:solidFill>
                <a:schemeClr val="tx1"/>
              </a:solidFill>
            </a:endParaRPr>
          </a:p>
        </p:txBody>
      </p:sp>
      <p:grpSp>
        <p:nvGrpSpPr>
          <p:cNvPr id="37" name="Group 37"/>
          <p:cNvGrpSpPr>
            <a:grpSpLocks/>
          </p:cNvGrpSpPr>
          <p:nvPr/>
        </p:nvGrpSpPr>
        <p:grpSpPr bwMode="auto">
          <a:xfrm>
            <a:off x="3786188" y="5715000"/>
            <a:ext cx="928687" cy="785813"/>
            <a:chOff x="3786182" y="5715016"/>
            <a:chExt cx="928694" cy="785818"/>
          </a:xfrm>
        </p:grpSpPr>
        <p:sp>
          <p:nvSpPr>
            <p:cNvPr id="34" name="Rounded Rectangle 33"/>
            <p:cNvSpPr/>
            <p:nvPr/>
          </p:nvSpPr>
          <p:spPr>
            <a:xfrm>
              <a:off x="3786182" y="5715016"/>
              <a:ext cx="928694"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انسان</a:t>
              </a:r>
              <a:endParaRPr lang="en-US" dirty="0">
                <a:cs typeface="B Nazanin" pitchFamily="2" charset="-78"/>
              </a:endParaRPr>
            </a:p>
          </p:txBody>
        </p:sp>
        <p:sp>
          <p:nvSpPr>
            <p:cNvPr id="35" name="Rounded Rectangle 34"/>
            <p:cNvSpPr/>
            <p:nvPr/>
          </p:nvSpPr>
          <p:spPr>
            <a:xfrm>
              <a:off x="3786182" y="6143644"/>
              <a:ext cx="928694" cy="3571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cs typeface="B Nazanin" pitchFamily="2" charset="-78"/>
                </a:rPr>
                <a:t>پسر</a:t>
              </a:r>
              <a:endParaRPr lang="en-US" dirty="0">
                <a:cs typeface="B Nazanin" pitchFamily="2" charset="-78"/>
              </a:endParaRPr>
            </a:p>
          </p:txBody>
        </p:sp>
      </p:grpSp>
      <p:grpSp>
        <p:nvGrpSpPr>
          <p:cNvPr id="38" name="Group 38"/>
          <p:cNvGrpSpPr>
            <a:grpSpLocks/>
          </p:cNvGrpSpPr>
          <p:nvPr/>
        </p:nvGrpSpPr>
        <p:grpSpPr bwMode="auto">
          <a:xfrm>
            <a:off x="428625" y="3357563"/>
            <a:ext cx="2786063" cy="1500187"/>
            <a:chOff x="428596" y="3357562"/>
            <a:chExt cx="2786082" cy="1500198"/>
          </a:xfrm>
        </p:grpSpPr>
        <p:sp>
          <p:nvSpPr>
            <p:cNvPr id="36" name="Rounded Rectangle 35"/>
            <p:cNvSpPr/>
            <p:nvPr/>
          </p:nvSpPr>
          <p:spPr>
            <a:xfrm>
              <a:off x="428596" y="3357562"/>
              <a:ext cx="2786082"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cs typeface="B Nazanin" pitchFamily="2" charset="-78"/>
                </a:rPr>
                <a:t>Related to (</a:t>
              </a:r>
              <a:r>
                <a:rPr lang="fa-IR" dirty="0">
                  <a:cs typeface="B Nazanin" pitchFamily="2" charset="-78"/>
                </a:rPr>
                <a:t>کودک</a:t>
              </a:r>
              <a:r>
                <a:rPr lang="en-US" dirty="0">
                  <a:cs typeface="B Nazanin" pitchFamily="2" charset="-78"/>
                </a:rPr>
                <a:t>,</a:t>
              </a:r>
              <a:r>
                <a:rPr lang="fa-IR" dirty="0">
                  <a:cs typeface="B Nazanin" pitchFamily="2" charset="-78"/>
                </a:rPr>
                <a:t>انسان</a:t>
              </a:r>
              <a:r>
                <a:rPr lang="en-US" dirty="0">
                  <a:cs typeface="B Nazanin" pitchFamily="2" charset="-78"/>
                </a:rPr>
                <a:t>)</a:t>
              </a:r>
            </a:p>
          </p:txBody>
        </p:sp>
        <p:sp>
          <p:nvSpPr>
            <p:cNvPr id="41" name="Rounded Rectangle 40"/>
            <p:cNvSpPr/>
            <p:nvPr/>
          </p:nvSpPr>
          <p:spPr>
            <a:xfrm>
              <a:off x="428596" y="4143380"/>
              <a:ext cx="2786082"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cs typeface="B Nazanin" pitchFamily="2" charset="-78"/>
                </a:rPr>
                <a:t>Related to (</a:t>
              </a:r>
              <a:r>
                <a:rPr lang="fa-IR" dirty="0">
                  <a:cs typeface="B Nazanin" pitchFamily="2" charset="-78"/>
                </a:rPr>
                <a:t>کودک</a:t>
              </a:r>
              <a:r>
                <a:rPr lang="en-US" dirty="0">
                  <a:cs typeface="B Nazanin" pitchFamily="2" charset="-78"/>
                </a:rPr>
                <a:t>,</a:t>
              </a:r>
              <a:r>
                <a:rPr lang="fa-IR">
                  <a:cs typeface="B Nazanin" pitchFamily="2" charset="-78"/>
                </a:rPr>
                <a:t>پسر</a:t>
              </a:r>
              <a:r>
                <a:rPr lang="en-US">
                  <a:cs typeface="B Nazanin" pitchFamily="2" charset="-78"/>
                </a:rPr>
                <a:t>)</a:t>
              </a:r>
              <a:endParaRPr lang="en-US" dirty="0">
                <a:cs typeface="B Nazanin"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39F7C17E-1227-4FF2-9618-35737F4E3885}"/>
                                            </p:graphicEl>
                                          </p:spTgt>
                                        </p:tgtEl>
                                        <p:attrNameLst>
                                          <p:attrName>style.visibility</p:attrName>
                                        </p:attrNameLst>
                                      </p:cBhvr>
                                      <p:to>
                                        <p:strVal val="visible"/>
                                      </p:to>
                                    </p:set>
                                    <p:animEffect transition="in" filter="fade">
                                      <p:cBhvr>
                                        <p:cTn id="7" dur="2000"/>
                                        <p:tgtEl>
                                          <p:spTgt spid="5">
                                            <p:graphicEl>
                                              <a:dgm id="{39F7C17E-1227-4FF2-9618-35737F4E38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4AD77FB-EF81-455A-948F-D28B50F270B8}"/>
                                            </p:graphicEl>
                                          </p:spTgt>
                                        </p:tgtEl>
                                        <p:attrNameLst>
                                          <p:attrName>style.visibility</p:attrName>
                                        </p:attrNameLst>
                                      </p:cBhvr>
                                      <p:to>
                                        <p:strVal val="visible"/>
                                      </p:to>
                                    </p:set>
                                    <p:animEffect transition="in" filter="fade">
                                      <p:cBhvr>
                                        <p:cTn id="12" dur="2000"/>
                                        <p:tgtEl>
                                          <p:spTgt spid="5">
                                            <p:graphicEl>
                                              <a:dgm id="{74AD77FB-EF81-455A-948F-D28B50F270B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BA311B87-290E-4049-8364-5E12F88920F2}"/>
                                            </p:graphicEl>
                                          </p:spTgt>
                                        </p:tgtEl>
                                        <p:attrNameLst>
                                          <p:attrName>style.visibility</p:attrName>
                                        </p:attrNameLst>
                                      </p:cBhvr>
                                      <p:to>
                                        <p:strVal val="visible"/>
                                      </p:to>
                                    </p:set>
                                    <p:animEffect transition="in" filter="fade">
                                      <p:cBhvr>
                                        <p:cTn id="15" dur="2000"/>
                                        <p:tgtEl>
                                          <p:spTgt spid="5">
                                            <p:graphicEl>
                                              <a:dgm id="{BA311B87-290E-4049-8364-5E12F88920F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018E6C1E-5432-432A-8DA4-EB4060770FAA}"/>
                                            </p:graphicEl>
                                          </p:spTgt>
                                        </p:tgtEl>
                                        <p:attrNameLst>
                                          <p:attrName>style.visibility</p:attrName>
                                        </p:attrNameLst>
                                      </p:cBhvr>
                                      <p:to>
                                        <p:strVal val="visible"/>
                                      </p:to>
                                    </p:set>
                                    <p:animEffect transition="in" filter="fade">
                                      <p:cBhvr>
                                        <p:cTn id="18" dur="2000"/>
                                        <p:tgtEl>
                                          <p:spTgt spid="5">
                                            <p:graphicEl>
                                              <a:dgm id="{018E6C1E-5432-432A-8DA4-EB4060770FA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D4AD42FA-7AFB-44B8-A3C5-2476D1D282CB}"/>
                                            </p:graphicEl>
                                          </p:spTgt>
                                        </p:tgtEl>
                                        <p:attrNameLst>
                                          <p:attrName>style.visibility</p:attrName>
                                        </p:attrNameLst>
                                      </p:cBhvr>
                                      <p:to>
                                        <p:strVal val="visible"/>
                                      </p:to>
                                    </p:set>
                                    <p:animEffect transition="in" filter="fade">
                                      <p:cBhvr>
                                        <p:cTn id="21" dur="2000"/>
                                        <p:tgtEl>
                                          <p:spTgt spid="5">
                                            <p:graphicEl>
                                              <a:dgm id="{D4AD42FA-7AFB-44B8-A3C5-2476D1D282CB}"/>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graphicEl>
                                              <a:dgm id="{0495AA5C-28A8-45B0-B2AB-6E77394C6538}"/>
                                            </p:graphicEl>
                                          </p:spTgt>
                                        </p:tgtEl>
                                        <p:attrNameLst>
                                          <p:attrName>style.visibility</p:attrName>
                                        </p:attrNameLst>
                                      </p:cBhvr>
                                      <p:to>
                                        <p:strVal val="visible"/>
                                      </p:to>
                                    </p:set>
                                    <p:animEffect transition="in" filter="fade">
                                      <p:cBhvr>
                                        <p:cTn id="24" dur="2000"/>
                                        <p:tgtEl>
                                          <p:spTgt spid="5">
                                            <p:graphicEl>
                                              <a:dgm id="{0495AA5C-28A8-45B0-B2AB-6E77394C6538}"/>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graphicEl>
                                              <a:dgm id="{B18C023B-562C-4448-BA19-F553BBD4658E}"/>
                                            </p:graphicEl>
                                          </p:spTgt>
                                        </p:tgtEl>
                                        <p:attrNameLst>
                                          <p:attrName>style.visibility</p:attrName>
                                        </p:attrNameLst>
                                      </p:cBhvr>
                                      <p:to>
                                        <p:strVal val="visible"/>
                                      </p:to>
                                    </p:set>
                                    <p:animEffect transition="in" filter="fade">
                                      <p:cBhvr>
                                        <p:cTn id="27" dur="2000"/>
                                        <p:tgtEl>
                                          <p:spTgt spid="5">
                                            <p:graphicEl>
                                              <a:dgm id="{B18C023B-562C-4448-BA19-F553BBD4658E}"/>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
                                            <p:graphicEl>
                                              <a:dgm id="{953EAC3F-BD45-4312-A265-D72D3457C974}"/>
                                            </p:graphicEl>
                                          </p:spTgt>
                                        </p:tgtEl>
                                        <p:attrNameLst>
                                          <p:attrName>style.visibility</p:attrName>
                                        </p:attrNameLst>
                                      </p:cBhvr>
                                      <p:to>
                                        <p:strVal val="visible"/>
                                      </p:to>
                                    </p:set>
                                    <p:animEffect transition="in" filter="fade">
                                      <p:cBhvr>
                                        <p:cTn id="30" dur="2000"/>
                                        <p:tgtEl>
                                          <p:spTgt spid="5">
                                            <p:graphicEl>
                                              <a:dgm id="{953EAC3F-BD45-4312-A265-D72D3457C974}"/>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
                                            <p:graphicEl>
                                              <a:dgm id="{43E5930A-BD87-496C-BE9B-DE9101219BBE}"/>
                                            </p:graphicEl>
                                          </p:spTgt>
                                        </p:tgtEl>
                                        <p:attrNameLst>
                                          <p:attrName>style.visibility</p:attrName>
                                        </p:attrNameLst>
                                      </p:cBhvr>
                                      <p:to>
                                        <p:strVal val="visible"/>
                                      </p:to>
                                    </p:set>
                                    <p:animEffect transition="in" filter="fade">
                                      <p:cBhvr>
                                        <p:cTn id="33" dur="2000"/>
                                        <p:tgtEl>
                                          <p:spTgt spid="5">
                                            <p:graphicEl>
                                              <a:dgm id="{43E5930A-BD87-496C-BE9B-DE9101219BBE}"/>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FFAC9122-C01A-40BC-B260-F43EE52C7DB7}"/>
                                            </p:graphicEl>
                                          </p:spTgt>
                                        </p:tgtEl>
                                        <p:attrNameLst>
                                          <p:attrName>style.visibility</p:attrName>
                                        </p:attrNameLst>
                                      </p:cBhvr>
                                      <p:to>
                                        <p:strVal val="visible"/>
                                      </p:to>
                                    </p:set>
                                    <p:animEffect transition="in" filter="fade">
                                      <p:cBhvr>
                                        <p:cTn id="36" dur="2000"/>
                                        <p:tgtEl>
                                          <p:spTgt spid="5">
                                            <p:graphicEl>
                                              <a:dgm id="{FFAC9122-C01A-40BC-B260-F43EE52C7DB7}"/>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DF9AF7DA-3773-4486-A954-33C1DF645D81}"/>
                                            </p:graphicEl>
                                          </p:spTgt>
                                        </p:tgtEl>
                                        <p:attrNameLst>
                                          <p:attrName>style.visibility</p:attrName>
                                        </p:attrNameLst>
                                      </p:cBhvr>
                                      <p:to>
                                        <p:strVal val="visible"/>
                                      </p:to>
                                    </p:set>
                                    <p:animEffect transition="in" filter="fade">
                                      <p:cBhvr>
                                        <p:cTn id="39" dur="2000"/>
                                        <p:tgtEl>
                                          <p:spTgt spid="5">
                                            <p:graphicEl>
                                              <a:dgm id="{DF9AF7DA-3773-4486-A954-33C1DF645D81}"/>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1A6DDE82-460B-46CE-B69A-6FE08525E44C}"/>
                                            </p:graphicEl>
                                          </p:spTgt>
                                        </p:tgtEl>
                                        <p:attrNameLst>
                                          <p:attrName>style.visibility</p:attrName>
                                        </p:attrNameLst>
                                      </p:cBhvr>
                                      <p:to>
                                        <p:strVal val="visible"/>
                                      </p:to>
                                    </p:set>
                                    <p:animEffect transition="in" filter="fade">
                                      <p:cBhvr>
                                        <p:cTn id="42" dur="2000"/>
                                        <p:tgtEl>
                                          <p:spTgt spid="5">
                                            <p:graphicEl>
                                              <a:dgm id="{1A6DDE82-460B-46CE-B69A-6FE08525E44C}"/>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
                                            <p:graphicEl>
                                              <a:dgm id="{1B694AD9-90DA-4952-9E92-10BBC41829CF}"/>
                                            </p:graphicEl>
                                          </p:spTgt>
                                        </p:tgtEl>
                                        <p:attrNameLst>
                                          <p:attrName>style.visibility</p:attrName>
                                        </p:attrNameLst>
                                      </p:cBhvr>
                                      <p:to>
                                        <p:strVal val="visible"/>
                                      </p:to>
                                    </p:set>
                                    <p:animEffect transition="in" filter="fade">
                                      <p:cBhvr>
                                        <p:cTn id="45" dur="2000"/>
                                        <p:tgtEl>
                                          <p:spTgt spid="5">
                                            <p:graphicEl>
                                              <a:dgm id="{1B694AD9-90DA-4952-9E92-10BBC41829CF}"/>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
                                            <p:graphicEl>
                                              <a:dgm id="{61C3B200-4A39-4437-BF13-F08EB6A1B4AB}"/>
                                            </p:graphicEl>
                                          </p:spTgt>
                                        </p:tgtEl>
                                        <p:attrNameLst>
                                          <p:attrName>style.visibility</p:attrName>
                                        </p:attrNameLst>
                                      </p:cBhvr>
                                      <p:to>
                                        <p:strVal val="visible"/>
                                      </p:to>
                                    </p:set>
                                    <p:animEffect transition="in" filter="fade">
                                      <p:cBhvr>
                                        <p:cTn id="50" dur="2000"/>
                                        <p:tgtEl>
                                          <p:spTgt spid="5">
                                            <p:graphicEl>
                                              <a:dgm id="{61C3B200-4A39-4437-BF13-F08EB6A1B4AB}"/>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graphicEl>
                                              <a:dgm id="{CDDB1496-C4ED-4336-8FA6-FD016B553A7A}"/>
                                            </p:graphicEl>
                                          </p:spTgt>
                                        </p:tgtEl>
                                        <p:attrNameLst>
                                          <p:attrName>style.visibility</p:attrName>
                                        </p:attrNameLst>
                                      </p:cBhvr>
                                      <p:to>
                                        <p:strVal val="visible"/>
                                      </p:to>
                                    </p:set>
                                    <p:animEffect transition="in" filter="fade">
                                      <p:cBhvr>
                                        <p:cTn id="53" dur="2000"/>
                                        <p:tgtEl>
                                          <p:spTgt spid="5">
                                            <p:graphicEl>
                                              <a:dgm id="{CDDB1496-C4ED-4336-8FA6-FD016B553A7A}"/>
                                            </p:graphic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
                                            <p:graphicEl>
                                              <a:dgm id="{87931098-7EF0-4D74-B20D-9B028A5D7334}"/>
                                            </p:graphicEl>
                                          </p:spTgt>
                                        </p:tgtEl>
                                        <p:attrNameLst>
                                          <p:attrName>style.visibility</p:attrName>
                                        </p:attrNameLst>
                                      </p:cBhvr>
                                      <p:to>
                                        <p:strVal val="visible"/>
                                      </p:to>
                                    </p:set>
                                    <p:animEffect transition="in" filter="fade">
                                      <p:cBhvr>
                                        <p:cTn id="56" dur="2000"/>
                                        <p:tgtEl>
                                          <p:spTgt spid="5">
                                            <p:graphicEl>
                                              <a:dgm id="{87931098-7EF0-4D74-B20D-9B028A5D7334}"/>
                                            </p:graphic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
                                            <p:graphicEl>
                                              <a:dgm id="{5D85CF5C-1DC9-4ED9-A266-A6F4DFDE3566}"/>
                                            </p:graphicEl>
                                          </p:spTgt>
                                        </p:tgtEl>
                                        <p:attrNameLst>
                                          <p:attrName>style.visibility</p:attrName>
                                        </p:attrNameLst>
                                      </p:cBhvr>
                                      <p:to>
                                        <p:strVal val="visible"/>
                                      </p:to>
                                    </p:set>
                                    <p:animEffect transition="in" filter="fade">
                                      <p:cBhvr>
                                        <p:cTn id="59" dur="2000"/>
                                        <p:tgtEl>
                                          <p:spTgt spid="5">
                                            <p:graphicEl>
                                              <a:dgm id="{5D85CF5C-1DC9-4ED9-A266-A6F4DFDE3566}"/>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
                                            <p:graphicEl>
                                              <a:dgm id="{13C7BF02-5CFB-4AE8-9F77-B01E68972906}"/>
                                            </p:graphicEl>
                                          </p:spTgt>
                                        </p:tgtEl>
                                        <p:attrNameLst>
                                          <p:attrName>style.visibility</p:attrName>
                                        </p:attrNameLst>
                                      </p:cBhvr>
                                      <p:to>
                                        <p:strVal val="visible"/>
                                      </p:to>
                                    </p:set>
                                    <p:animEffect transition="in" filter="fade">
                                      <p:cBhvr>
                                        <p:cTn id="62" dur="2000"/>
                                        <p:tgtEl>
                                          <p:spTgt spid="5">
                                            <p:graphicEl>
                                              <a:dgm id="{13C7BF02-5CFB-4AE8-9F77-B01E68972906}"/>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
                                            <p:graphicEl>
                                              <a:dgm id="{FABC47D6-8CB9-473A-A8A3-AC33B3A488F8}"/>
                                            </p:graphicEl>
                                          </p:spTgt>
                                        </p:tgtEl>
                                        <p:attrNameLst>
                                          <p:attrName>style.visibility</p:attrName>
                                        </p:attrNameLst>
                                      </p:cBhvr>
                                      <p:to>
                                        <p:strVal val="visible"/>
                                      </p:to>
                                    </p:set>
                                    <p:animEffect transition="in" filter="fade">
                                      <p:cBhvr>
                                        <p:cTn id="65" dur="2000"/>
                                        <p:tgtEl>
                                          <p:spTgt spid="5">
                                            <p:graphicEl>
                                              <a:dgm id="{FABC47D6-8CB9-473A-A8A3-AC33B3A488F8}"/>
                                            </p:graphic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
                                            <p:graphicEl>
                                              <a:dgm id="{46D5230E-EE94-41D9-8B28-54068B930EB3}"/>
                                            </p:graphicEl>
                                          </p:spTgt>
                                        </p:tgtEl>
                                        <p:attrNameLst>
                                          <p:attrName>style.visibility</p:attrName>
                                        </p:attrNameLst>
                                      </p:cBhvr>
                                      <p:to>
                                        <p:strVal val="visible"/>
                                      </p:to>
                                    </p:set>
                                    <p:animEffect transition="in" filter="fade">
                                      <p:cBhvr>
                                        <p:cTn id="68" dur="2000"/>
                                        <p:tgtEl>
                                          <p:spTgt spid="5">
                                            <p:graphicEl>
                                              <a:dgm id="{46D5230E-EE94-41D9-8B28-54068B930EB3}"/>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EB078C19-20CF-44D9-B317-D5D6B7556A84}"/>
                                            </p:graphicEl>
                                          </p:spTgt>
                                        </p:tgtEl>
                                        <p:attrNameLst>
                                          <p:attrName>style.visibility</p:attrName>
                                        </p:attrNameLst>
                                      </p:cBhvr>
                                      <p:to>
                                        <p:strVal val="visible"/>
                                      </p:to>
                                    </p:set>
                                    <p:animEffect transition="in" filter="fade">
                                      <p:cBhvr>
                                        <p:cTn id="71" dur="2000"/>
                                        <p:tgtEl>
                                          <p:spTgt spid="5">
                                            <p:graphicEl>
                                              <a:dgm id="{EB078C19-20CF-44D9-B317-D5D6B7556A84}"/>
                                            </p:graphicEl>
                                          </p:spTgt>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
                                            <p:graphicEl>
                                              <a:dgm id="{9B034338-3FB6-4090-947A-76EF0552BE13}"/>
                                            </p:graphicEl>
                                          </p:spTgt>
                                        </p:tgtEl>
                                        <p:attrNameLst>
                                          <p:attrName>style.visibility</p:attrName>
                                        </p:attrNameLst>
                                      </p:cBhvr>
                                      <p:to>
                                        <p:strVal val="visible"/>
                                      </p:to>
                                    </p:set>
                                    <p:animEffect transition="in" filter="fade">
                                      <p:cBhvr>
                                        <p:cTn id="74" dur="2000"/>
                                        <p:tgtEl>
                                          <p:spTgt spid="5">
                                            <p:graphicEl>
                                              <a:dgm id="{9B034338-3FB6-4090-947A-76EF0552BE13}"/>
                                            </p:graphicEl>
                                          </p:spTgt>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
                                            <p:graphicEl>
                                              <a:dgm id="{093FBCA5-50FB-427A-ACF6-1522A575D939}"/>
                                            </p:graphicEl>
                                          </p:spTgt>
                                        </p:tgtEl>
                                        <p:attrNameLst>
                                          <p:attrName>style.visibility</p:attrName>
                                        </p:attrNameLst>
                                      </p:cBhvr>
                                      <p:to>
                                        <p:strVal val="visible"/>
                                      </p:to>
                                    </p:set>
                                    <p:animEffect transition="in" filter="fade">
                                      <p:cBhvr>
                                        <p:cTn id="77" dur="2000"/>
                                        <p:tgtEl>
                                          <p:spTgt spid="5">
                                            <p:graphicEl>
                                              <a:dgm id="{093FBCA5-50FB-427A-ACF6-1522A575D939}"/>
                                            </p:graphic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5">
                                            <p:graphicEl>
                                              <a:dgm id="{1C6EA895-1AFA-45D1-BB82-F3E2C9203888}"/>
                                            </p:graphicEl>
                                          </p:spTgt>
                                        </p:tgtEl>
                                        <p:attrNameLst>
                                          <p:attrName>style.visibility</p:attrName>
                                        </p:attrNameLst>
                                      </p:cBhvr>
                                      <p:to>
                                        <p:strVal val="visible"/>
                                      </p:to>
                                    </p:set>
                                    <p:animEffect transition="in" filter="fade">
                                      <p:cBhvr>
                                        <p:cTn id="80" dur="2000"/>
                                        <p:tgtEl>
                                          <p:spTgt spid="5">
                                            <p:graphicEl>
                                              <a:dgm id="{1C6EA895-1AFA-45D1-BB82-F3E2C9203888}"/>
                                            </p:graphicEl>
                                          </p:spTgt>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
                                            <p:graphicEl>
                                              <a:dgm id="{9AABB7DA-0DA2-4E00-BB11-D522941F2548}"/>
                                            </p:graphicEl>
                                          </p:spTgt>
                                        </p:tgtEl>
                                        <p:attrNameLst>
                                          <p:attrName>style.visibility</p:attrName>
                                        </p:attrNameLst>
                                      </p:cBhvr>
                                      <p:to>
                                        <p:strVal val="visible"/>
                                      </p:to>
                                    </p:set>
                                    <p:animEffect transition="in" filter="fade">
                                      <p:cBhvr>
                                        <p:cTn id="83" dur="2000"/>
                                        <p:tgtEl>
                                          <p:spTgt spid="5">
                                            <p:graphicEl>
                                              <a:dgm id="{9AABB7DA-0DA2-4E00-BB11-D522941F2548}"/>
                                            </p:graphicEl>
                                          </p:spTgt>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5">
                                            <p:graphicEl>
                                              <a:dgm id="{2A911505-E0A2-4F08-BE03-C86276232AC4}"/>
                                            </p:graphicEl>
                                          </p:spTgt>
                                        </p:tgtEl>
                                        <p:attrNameLst>
                                          <p:attrName>style.visibility</p:attrName>
                                        </p:attrNameLst>
                                      </p:cBhvr>
                                      <p:to>
                                        <p:strVal val="visible"/>
                                      </p:to>
                                    </p:set>
                                    <p:animEffect transition="in" filter="fade">
                                      <p:cBhvr>
                                        <p:cTn id="86" dur="2000"/>
                                        <p:tgtEl>
                                          <p:spTgt spid="5">
                                            <p:graphicEl>
                                              <a:dgm id="{2A911505-E0A2-4F08-BE03-C86276232AC4}"/>
                                            </p:graphicEl>
                                          </p:spTgt>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
                                            <p:graphicEl>
                                              <a:dgm id="{FDDB9459-3BBB-4F52-B572-190B83EE691C}"/>
                                            </p:graphicEl>
                                          </p:spTgt>
                                        </p:tgtEl>
                                        <p:attrNameLst>
                                          <p:attrName>style.visibility</p:attrName>
                                        </p:attrNameLst>
                                      </p:cBhvr>
                                      <p:to>
                                        <p:strVal val="visible"/>
                                      </p:to>
                                    </p:set>
                                    <p:animEffect transition="in" filter="fade">
                                      <p:cBhvr>
                                        <p:cTn id="89" dur="2000"/>
                                        <p:tgtEl>
                                          <p:spTgt spid="5">
                                            <p:graphicEl>
                                              <a:dgm id="{FDDB9459-3BBB-4F52-B572-190B83EE691C}"/>
                                            </p:graphicEl>
                                          </p:spTgt>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
                                            <p:graphicEl>
                                              <a:dgm id="{F291B3DA-E7A3-43DB-97F7-A4CE5B465BE8}"/>
                                            </p:graphicEl>
                                          </p:spTgt>
                                        </p:tgtEl>
                                        <p:attrNameLst>
                                          <p:attrName>style.visibility</p:attrName>
                                        </p:attrNameLst>
                                      </p:cBhvr>
                                      <p:to>
                                        <p:strVal val="visible"/>
                                      </p:to>
                                    </p:set>
                                    <p:animEffect transition="in" filter="fade">
                                      <p:cBhvr>
                                        <p:cTn id="92" dur="2000"/>
                                        <p:tgtEl>
                                          <p:spTgt spid="5">
                                            <p:graphicEl>
                                              <a:dgm id="{F291B3DA-E7A3-43DB-97F7-A4CE5B465BE8}"/>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
                                            <p:graphicEl>
                                              <a:dgm id="{40A7143E-079D-4711-89F2-BBD7BE18577E}"/>
                                            </p:graphicEl>
                                          </p:spTgt>
                                        </p:tgtEl>
                                        <p:attrNameLst>
                                          <p:attrName>style.visibility</p:attrName>
                                        </p:attrNameLst>
                                      </p:cBhvr>
                                      <p:to>
                                        <p:strVal val="visible"/>
                                      </p:to>
                                    </p:set>
                                    <p:animEffect transition="in" filter="fade">
                                      <p:cBhvr>
                                        <p:cTn id="95" dur="2000"/>
                                        <p:tgtEl>
                                          <p:spTgt spid="5">
                                            <p:graphicEl>
                                              <a:dgm id="{40A7143E-079D-4711-89F2-BBD7BE18577E}"/>
                                            </p:graphicEl>
                                          </p:spTgt>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5">
                                            <p:graphicEl>
                                              <a:dgm id="{DF47CE46-CBF0-4041-9AA1-7E27C8300793}"/>
                                            </p:graphicEl>
                                          </p:spTgt>
                                        </p:tgtEl>
                                        <p:attrNameLst>
                                          <p:attrName>style.visibility</p:attrName>
                                        </p:attrNameLst>
                                      </p:cBhvr>
                                      <p:to>
                                        <p:strVal val="visible"/>
                                      </p:to>
                                    </p:set>
                                    <p:animEffect transition="in" filter="fade">
                                      <p:cBhvr>
                                        <p:cTn id="98" dur="2000"/>
                                        <p:tgtEl>
                                          <p:spTgt spid="5">
                                            <p:graphicEl>
                                              <a:dgm id="{DF47CE46-CBF0-4041-9AA1-7E27C8300793}"/>
                                            </p:graphicEl>
                                          </p:spTgt>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5">
                                            <p:graphicEl>
                                              <a:dgm id="{256F0D42-B3BB-43FF-A668-09470C943358}"/>
                                            </p:graphicEl>
                                          </p:spTgt>
                                        </p:tgtEl>
                                        <p:attrNameLst>
                                          <p:attrName>style.visibility</p:attrName>
                                        </p:attrNameLst>
                                      </p:cBhvr>
                                      <p:to>
                                        <p:strVal val="visible"/>
                                      </p:to>
                                    </p:set>
                                    <p:animEffect transition="in" filter="fade">
                                      <p:cBhvr>
                                        <p:cTn id="101" dur="2000"/>
                                        <p:tgtEl>
                                          <p:spTgt spid="5">
                                            <p:graphicEl>
                                              <a:dgm id="{256F0D42-B3BB-43FF-A668-09470C943358}"/>
                                            </p:graphicEl>
                                          </p:spTgt>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
                                            <p:graphicEl>
                                              <a:dgm id="{1EBCC2EB-2E98-4F3F-982C-3BB25B92BB32}"/>
                                            </p:graphicEl>
                                          </p:spTgt>
                                        </p:tgtEl>
                                        <p:attrNameLst>
                                          <p:attrName>style.visibility</p:attrName>
                                        </p:attrNameLst>
                                      </p:cBhvr>
                                      <p:to>
                                        <p:strVal val="visible"/>
                                      </p:to>
                                    </p:set>
                                    <p:animEffect transition="in" filter="fade">
                                      <p:cBhvr>
                                        <p:cTn id="104" dur="2000"/>
                                        <p:tgtEl>
                                          <p:spTgt spid="5">
                                            <p:graphicEl>
                                              <a:dgm id="{1EBCC2EB-2E98-4F3F-982C-3BB25B92BB32}"/>
                                            </p:graphicEl>
                                          </p:spTgt>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
                                            <p:graphicEl>
                                              <a:dgm id="{6F4A5D67-66C9-446E-9F45-973C8963C0C6}"/>
                                            </p:graphicEl>
                                          </p:spTgt>
                                        </p:tgtEl>
                                        <p:attrNameLst>
                                          <p:attrName>style.visibility</p:attrName>
                                        </p:attrNameLst>
                                      </p:cBhvr>
                                      <p:to>
                                        <p:strVal val="visible"/>
                                      </p:to>
                                    </p:set>
                                    <p:animEffect transition="in" filter="fade">
                                      <p:cBhvr>
                                        <p:cTn id="107" dur="2000"/>
                                        <p:tgtEl>
                                          <p:spTgt spid="5">
                                            <p:graphicEl>
                                              <a:dgm id="{6F4A5D67-66C9-446E-9F45-973C8963C0C6}"/>
                                            </p:graphicEl>
                                          </p:spTgt>
                                        </p:tgtEl>
                                      </p:cBhvr>
                                    </p:animEffect>
                                  </p:childTnLst>
                                </p:cTn>
                              </p:par>
                              <p:par>
                                <p:cTn id="108" presetID="10" presetClass="entr" presetSubtype="0" fill="hold" nodeType="withEffect">
                                  <p:stCondLst>
                                    <p:cond delay="0"/>
                                  </p:stCondLst>
                                  <p:childTnLst>
                                    <p:set>
                                      <p:cBhvr>
                                        <p:cTn id="109" dur="1" fill="hold">
                                          <p:stCondLst>
                                            <p:cond delay="0"/>
                                          </p:stCondLst>
                                        </p:cTn>
                                        <p:tgtEl>
                                          <p:spTgt spid="3"/>
                                        </p:tgtEl>
                                        <p:attrNameLst>
                                          <p:attrName>style.visibility</p:attrName>
                                        </p:attrNameLst>
                                      </p:cBhvr>
                                      <p:to>
                                        <p:strVal val="visible"/>
                                      </p:to>
                                    </p:set>
                                    <p:animEffect transition="in" filter="fade">
                                      <p:cBhvr>
                                        <p:cTn id="110" dur="2000"/>
                                        <p:tgtEl>
                                          <p:spTgt spid="3"/>
                                        </p:tgtEl>
                                      </p:cBhvr>
                                    </p:animEffect>
                                  </p:childTnLst>
                                </p:cTn>
                              </p:par>
                              <p:par>
                                <p:cTn id="111" presetID="10" presetClass="entr" presetSubtype="0"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2000"/>
                                        <p:tgtEl>
                                          <p:spTgt spid="6"/>
                                        </p:tgtEl>
                                      </p:cBhvr>
                                    </p:animEffect>
                                  </p:childTnLst>
                                </p:cTn>
                              </p:par>
                              <p:par>
                                <p:cTn id="114" presetID="10" presetClass="entr" presetSubtype="0" fill="hold" nodeType="withEffect">
                                  <p:stCondLst>
                                    <p:cond delay="0"/>
                                  </p:stCondLst>
                                  <p:childTnLst>
                                    <p:set>
                                      <p:cBhvr>
                                        <p:cTn id="115" dur="1" fill="hold">
                                          <p:stCondLst>
                                            <p:cond delay="0"/>
                                          </p:stCondLst>
                                        </p:cTn>
                                        <p:tgtEl>
                                          <p:spTgt spid="9"/>
                                        </p:tgtEl>
                                        <p:attrNameLst>
                                          <p:attrName>style.visibility</p:attrName>
                                        </p:attrNameLst>
                                      </p:cBhvr>
                                      <p:to>
                                        <p:strVal val="visible"/>
                                      </p:to>
                                    </p:set>
                                    <p:animEffect transition="in" filter="fade">
                                      <p:cBhvr>
                                        <p:cTn id="116" dur="2000"/>
                                        <p:tgtEl>
                                          <p:spTgt spid="9"/>
                                        </p:tgtEl>
                                      </p:cBhvr>
                                    </p:animEffect>
                                  </p:childTnLst>
                                </p:cTn>
                              </p:par>
                              <p:par>
                                <p:cTn id="117" presetID="10" presetClass="entr" presetSubtype="0" fill="hold"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fade">
                                      <p:cBhvr>
                                        <p:cTn id="119" dur="2000"/>
                                        <p:tgtEl>
                                          <p:spTgt spid="12"/>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xit" presetSubtype="0" fill="hold" grpId="1" nodeType="clickEffect">
                                  <p:stCondLst>
                                    <p:cond delay="0"/>
                                  </p:stCondLst>
                                  <p:childTnLst>
                                    <p:animEffect transition="out" filter="fade">
                                      <p:cBhvr>
                                        <p:cTn id="123" dur="2000"/>
                                        <p:tgtEl>
                                          <p:spTgt spid="5">
                                            <p:graphicEl>
                                              <a:dgm id="{74AD77FB-EF81-455A-948F-D28B50F270B8}"/>
                                            </p:graphicEl>
                                          </p:spTgt>
                                        </p:tgtEl>
                                      </p:cBhvr>
                                    </p:animEffect>
                                    <p:set>
                                      <p:cBhvr>
                                        <p:cTn id="124" dur="1" fill="hold">
                                          <p:stCondLst>
                                            <p:cond delay="1999"/>
                                          </p:stCondLst>
                                        </p:cTn>
                                        <p:tgtEl>
                                          <p:spTgt spid="5">
                                            <p:graphicEl>
                                              <a:dgm id="{74AD77FB-EF81-455A-948F-D28B50F270B8}"/>
                                            </p:graphicEl>
                                          </p:spTgt>
                                        </p:tgtEl>
                                        <p:attrNameLst>
                                          <p:attrName>style.visibility</p:attrName>
                                        </p:attrNameLst>
                                      </p:cBhvr>
                                      <p:to>
                                        <p:strVal val="hidden"/>
                                      </p:to>
                                    </p:set>
                                  </p:childTnLst>
                                </p:cTn>
                              </p:par>
                              <p:par>
                                <p:cTn id="125" presetID="10" presetClass="exit" presetSubtype="0" fill="hold" grpId="1" nodeType="withEffect">
                                  <p:stCondLst>
                                    <p:cond delay="0"/>
                                  </p:stCondLst>
                                  <p:childTnLst>
                                    <p:animEffect transition="out" filter="fade">
                                      <p:cBhvr>
                                        <p:cTn id="126" dur="2000"/>
                                        <p:tgtEl>
                                          <p:spTgt spid="5">
                                            <p:graphicEl>
                                              <a:dgm id="{BA311B87-290E-4049-8364-5E12F88920F2}"/>
                                            </p:graphicEl>
                                          </p:spTgt>
                                        </p:tgtEl>
                                      </p:cBhvr>
                                    </p:animEffect>
                                    <p:set>
                                      <p:cBhvr>
                                        <p:cTn id="127" dur="1" fill="hold">
                                          <p:stCondLst>
                                            <p:cond delay="1999"/>
                                          </p:stCondLst>
                                        </p:cTn>
                                        <p:tgtEl>
                                          <p:spTgt spid="5">
                                            <p:graphicEl>
                                              <a:dgm id="{BA311B87-290E-4049-8364-5E12F88920F2}"/>
                                            </p:graphicEl>
                                          </p:spTgt>
                                        </p:tgtEl>
                                        <p:attrNameLst>
                                          <p:attrName>style.visibility</p:attrName>
                                        </p:attrNameLst>
                                      </p:cBhvr>
                                      <p:to>
                                        <p:strVal val="hidden"/>
                                      </p:to>
                                    </p:set>
                                  </p:childTnLst>
                                </p:cTn>
                              </p:par>
                              <p:par>
                                <p:cTn id="128" presetID="10" presetClass="exit" presetSubtype="0" fill="hold" grpId="1" nodeType="withEffect">
                                  <p:stCondLst>
                                    <p:cond delay="0"/>
                                  </p:stCondLst>
                                  <p:childTnLst>
                                    <p:animEffect transition="out" filter="fade">
                                      <p:cBhvr>
                                        <p:cTn id="129" dur="2000"/>
                                        <p:tgtEl>
                                          <p:spTgt spid="5">
                                            <p:graphicEl>
                                              <a:dgm id="{018E6C1E-5432-432A-8DA4-EB4060770FAA}"/>
                                            </p:graphicEl>
                                          </p:spTgt>
                                        </p:tgtEl>
                                      </p:cBhvr>
                                    </p:animEffect>
                                    <p:set>
                                      <p:cBhvr>
                                        <p:cTn id="130" dur="1" fill="hold">
                                          <p:stCondLst>
                                            <p:cond delay="1999"/>
                                          </p:stCondLst>
                                        </p:cTn>
                                        <p:tgtEl>
                                          <p:spTgt spid="5">
                                            <p:graphicEl>
                                              <a:dgm id="{018E6C1E-5432-432A-8DA4-EB4060770FAA}"/>
                                            </p:graphicEl>
                                          </p:spTgt>
                                        </p:tgtEl>
                                        <p:attrNameLst>
                                          <p:attrName>style.visibility</p:attrName>
                                        </p:attrNameLst>
                                      </p:cBhvr>
                                      <p:to>
                                        <p:strVal val="hidden"/>
                                      </p:to>
                                    </p:set>
                                  </p:childTnLst>
                                </p:cTn>
                              </p:par>
                              <p:par>
                                <p:cTn id="131" presetID="10" presetClass="exit" presetSubtype="0" fill="hold" grpId="1" nodeType="withEffect">
                                  <p:stCondLst>
                                    <p:cond delay="0"/>
                                  </p:stCondLst>
                                  <p:childTnLst>
                                    <p:animEffect transition="out" filter="fade">
                                      <p:cBhvr>
                                        <p:cTn id="132" dur="2000"/>
                                        <p:tgtEl>
                                          <p:spTgt spid="5">
                                            <p:graphicEl>
                                              <a:dgm id="{D4AD42FA-7AFB-44B8-A3C5-2476D1D282CB}"/>
                                            </p:graphicEl>
                                          </p:spTgt>
                                        </p:tgtEl>
                                      </p:cBhvr>
                                    </p:animEffect>
                                    <p:set>
                                      <p:cBhvr>
                                        <p:cTn id="133" dur="1" fill="hold">
                                          <p:stCondLst>
                                            <p:cond delay="1999"/>
                                          </p:stCondLst>
                                        </p:cTn>
                                        <p:tgtEl>
                                          <p:spTgt spid="5">
                                            <p:graphicEl>
                                              <a:dgm id="{D4AD42FA-7AFB-44B8-A3C5-2476D1D282CB}"/>
                                            </p:graphicEl>
                                          </p:spTgt>
                                        </p:tgtEl>
                                        <p:attrNameLst>
                                          <p:attrName>style.visibility</p:attrName>
                                        </p:attrNameLst>
                                      </p:cBhvr>
                                      <p:to>
                                        <p:strVal val="hidden"/>
                                      </p:to>
                                    </p:set>
                                  </p:childTnLst>
                                </p:cTn>
                              </p:par>
                              <p:par>
                                <p:cTn id="134" presetID="10" presetClass="exit" presetSubtype="0" fill="hold" grpId="1" nodeType="withEffect">
                                  <p:stCondLst>
                                    <p:cond delay="0"/>
                                  </p:stCondLst>
                                  <p:childTnLst>
                                    <p:animEffect transition="out" filter="fade">
                                      <p:cBhvr>
                                        <p:cTn id="135" dur="2000"/>
                                        <p:tgtEl>
                                          <p:spTgt spid="5">
                                            <p:graphicEl>
                                              <a:dgm id="{0495AA5C-28A8-45B0-B2AB-6E77394C6538}"/>
                                            </p:graphicEl>
                                          </p:spTgt>
                                        </p:tgtEl>
                                      </p:cBhvr>
                                    </p:animEffect>
                                    <p:set>
                                      <p:cBhvr>
                                        <p:cTn id="136" dur="1" fill="hold">
                                          <p:stCondLst>
                                            <p:cond delay="1999"/>
                                          </p:stCondLst>
                                        </p:cTn>
                                        <p:tgtEl>
                                          <p:spTgt spid="5">
                                            <p:graphicEl>
                                              <a:dgm id="{0495AA5C-28A8-45B0-B2AB-6E77394C6538}"/>
                                            </p:graphicEl>
                                          </p:spTgt>
                                        </p:tgtEl>
                                        <p:attrNameLst>
                                          <p:attrName>style.visibility</p:attrName>
                                        </p:attrNameLst>
                                      </p:cBhvr>
                                      <p:to>
                                        <p:strVal val="hidden"/>
                                      </p:to>
                                    </p:set>
                                  </p:childTnLst>
                                </p:cTn>
                              </p:par>
                              <p:par>
                                <p:cTn id="137" presetID="10" presetClass="exit" presetSubtype="0" fill="hold" grpId="1" nodeType="withEffect">
                                  <p:stCondLst>
                                    <p:cond delay="0"/>
                                  </p:stCondLst>
                                  <p:childTnLst>
                                    <p:animEffect transition="out" filter="fade">
                                      <p:cBhvr>
                                        <p:cTn id="138" dur="2000"/>
                                        <p:tgtEl>
                                          <p:spTgt spid="5">
                                            <p:graphicEl>
                                              <a:dgm id="{B18C023B-562C-4448-BA19-F553BBD4658E}"/>
                                            </p:graphicEl>
                                          </p:spTgt>
                                        </p:tgtEl>
                                      </p:cBhvr>
                                    </p:animEffect>
                                    <p:set>
                                      <p:cBhvr>
                                        <p:cTn id="139" dur="1" fill="hold">
                                          <p:stCondLst>
                                            <p:cond delay="1999"/>
                                          </p:stCondLst>
                                        </p:cTn>
                                        <p:tgtEl>
                                          <p:spTgt spid="5">
                                            <p:graphicEl>
                                              <a:dgm id="{B18C023B-562C-4448-BA19-F553BBD4658E}"/>
                                            </p:graphicEl>
                                          </p:spTgt>
                                        </p:tgtEl>
                                        <p:attrNameLst>
                                          <p:attrName>style.visibility</p:attrName>
                                        </p:attrNameLst>
                                      </p:cBhvr>
                                      <p:to>
                                        <p:strVal val="hidden"/>
                                      </p:to>
                                    </p:set>
                                  </p:childTnLst>
                                </p:cTn>
                              </p:par>
                              <p:par>
                                <p:cTn id="140" presetID="10" presetClass="exit" presetSubtype="0" fill="hold" grpId="1" nodeType="withEffect">
                                  <p:stCondLst>
                                    <p:cond delay="0"/>
                                  </p:stCondLst>
                                  <p:childTnLst>
                                    <p:animEffect transition="out" filter="fade">
                                      <p:cBhvr>
                                        <p:cTn id="141" dur="2000"/>
                                        <p:tgtEl>
                                          <p:spTgt spid="5">
                                            <p:graphicEl>
                                              <a:dgm id="{953EAC3F-BD45-4312-A265-D72D3457C974}"/>
                                            </p:graphicEl>
                                          </p:spTgt>
                                        </p:tgtEl>
                                      </p:cBhvr>
                                    </p:animEffect>
                                    <p:set>
                                      <p:cBhvr>
                                        <p:cTn id="142" dur="1" fill="hold">
                                          <p:stCondLst>
                                            <p:cond delay="1999"/>
                                          </p:stCondLst>
                                        </p:cTn>
                                        <p:tgtEl>
                                          <p:spTgt spid="5">
                                            <p:graphicEl>
                                              <a:dgm id="{953EAC3F-BD45-4312-A265-D72D3457C974}"/>
                                            </p:graphicEl>
                                          </p:spTgt>
                                        </p:tgtEl>
                                        <p:attrNameLst>
                                          <p:attrName>style.visibility</p:attrName>
                                        </p:attrNameLst>
                                      </p:cBhvr>
                                      <p:to>
                                        <p:strVal val="hidden"/>
                                      </p:to>
                                    </p:set>
                                  </p:childTnLst>
                                </p:cTn>
                              </p:par>
                              <p:par>
                                <p:cTn id="143" presetID="10" presetClass="exit" presetSubtype="0" fill="hold" grpId="1" nodeType="withEffect">
                                  <p:stCondLst>
                                    <p:cond delay="0"/>
                                  </p:stCondLst>
                                  <p:childTnLst>
                                    <p:animEffect transition="out" filter="fade">
                                      <p:cBhvr>
                                        <p:cTn id="144" dur="2000"/>
                                        <p:tgtEl>
                                          <p:spTgt spid="5">
                                            <p:graphicEl>
                                              <a:dgm id="{43E5930A-BD87-496C-BE9B-DE9101219BBE}"/>
                                            </p:graphicEl>
                                          </p:spTgt>
                                        </p:tgtEl>
                                      </p:cBhvr>
                                    </p:animEffect>
                                    <p:set>
                                      <p:cBhvr>
                                        <p:cTn id="145" dur="1" fill="hold">
                                          <p:stCondLst>
                                            <p:cond delay="1999"/>
                                          </p:stCondLst>
                                        </p:cTn>
                                        <p:tgtEl>
                                          <p:spTgt spid="5">
                                            <p:graphicEl>
                                              <a:dgm id="{43E5930A-BD87-496C-BE9B-DE9101219BBE}"/>
                                            </p:graphicEl>
                                          </p:spTgt>
                                        </p:tgtEl>
                                        <p:attrNameLst>
                                          <p:attrName>style.visibility</p:attrName>
                                        </p:attrNameLst>
                                      </p:cBhvr>
                                      <p:to>
                                        <p:strVal val="hidden"/>
                                      </p:to>
                                    </p:set>
                                  </p:childTnLst>
                                </p:cTn>
                              </p:par>
                              <p:par>
                                <p:cTn id="146" presetID="10" presetClass="exit" presetSubtype="0" fill="hold" grpId="1" nodeType="withEffect">
                                  <p:stCondLst>
                                    <p:cond delay="0"/>
                                  </p:stCondLst>
                                  <p:childTnLst>
                                    <p:animEffect transition="out" filter="fade">
                                      <p:cBhvr>
                                        <p:cTn id="147" dur="2000"/>
                                        <p:tgtEl>
                                          <p:spTgt spid="5">
                                            <p:graphicEl>
                                              <a:dgm id="{FFAC9122-C01A-40BC-B260-F43EE52C7DB7}"/>
                                            </p:graphicEl>
                                          </p:spTgt>
                                        </p:tgtEl>
                                      </p:cBhvr>
                                    </p:animEffect>
                                    <p:set>
                                      <p:cBhvr>
                                        <p:cTn id="148" dur="1" fill="hold">
                                          <p:stCondLst>
                                            <p:cond delay="1999"/>
                                          </p:stCondLst>
                                        </p:cTn>
                                        <p:tgtEl>
                                          <p:spTgt spid="5">
                                            <p:graphicEl>
                                              <a:dgm id="{FFAC9122-C01A-40BC-B260-F43EE52C7DB7}"/>
                                            </p:graphicEl>
                                          </p:spTgt>
                                        </p:tgtEl>
                                        <p:attrNameLst>
                                          <p:attrName>style.visibility</p:attrName>
                                        </p:attrNameLst>
                                      </p:cBhvr>
                                      <p:to>
                                        <p:strVal val="hidden"/>
                                      </p:to>
                                    </p:set>
                                  </p:childTnLst>
                                </p:cTn>
                              </p:par>
                              <p:par>
                                <p:cTn id="149" presetID="10" presetClass="exit" presetSubtype="0" fill="hold" grpId="1" nodeType="withEffect">
                                  <p:stCondLst>
                                    <p:cond delay="0"/>
                                  </p:stCondLst>
                                  <p:childTnLst>
                                    <p:animEffect transition="out" filter="fade">
                                      <p:cBhvr>
                                        <p:cTn id="150" dur="2000"/>
                                        <p:tgtEl>
                                          <p:spTgt spid="5">
                                            <p:graphicEl>
                                              <a:dgm id="{DF9AF7DA-3773-4486-A954-33C1DF645D81}"/>
                                            </p:graphicEl>
                                          </p:spTgt>
                                        </p:tgtEl>
                                      </p:cBhvr>
                                    </p:animEffect>
                                    <p:set>
                                      <p:cBhvr>
                                        <p:cTn id="151" dur="1" fill="hold">
                                          <p:stCondLst>
                                            <p:cond delay="1999"/>
                                          </p:stCondLst>
                                        </p:cTn>
                                        <p:tgtEl>
                                          <p:spTgt spid="5">
                                            <p:graphicEl>
                                              <a:dgm id="{DF9AF7DA-3773-4486-A954-33C1DF645D81}"/>
                                            </p:graphicEl>
                                          </p:spTgt>
                                        </p:tgtEl>
                                        <p:attrNameLst>
                                          <p:attrName>style.visibility</p:attrName>
                                        </p:attrNameLst>
                                      </p:cBhvr>
                                      <p:to>
                                        <p:strVal val="hidden"/>
                                      </p:to>
                                    </p:set>
                                  </p:childTnLst>
                                </p:cTn>
                              </p:par>
                              <p:par>
                                <p:cTn id="152" presetID="10" presetClass="exit" presetSubtype="0" fill="hold" grpId="1" nodeType="withEffect">
                                  <p:stCondLst>
                                    <p:cond delay="0"/>
                                  </p:stCondLst>
                                  <p:childTnLst>
                                    <p:animEffect transition="out" filter="fade">
                                      <p:cBhvr>
                                        <p:cTn id="153" dur="2000"/>
                                        <p:tgtEl>
                                          <p:spTgt spid="5">
                                            <p:graphicEl>
                                              <a:dgm id="{1A6DDE82-460B-46CE-B69A-6FE08525E44C}"/>
                                            </p:graphicEl>
                                          </p:spTgt>
                                        </p:tgtEl>
                                      </p:cBhvr>
                                    </p:animEffect>
                                    <p:set>
                                      <p:cBhvr>
                                        <p:cTn id="154" dur="1" fill="hold">
                                          <p:stCondLst>
                                            <p:cond delay="1999"/>
                                          </p:stCondLst>
                                        </p:cTn>
                                        <p:tgtEl>
                                          <p:spTgt spid="5">
                                            <p:graphicEl>
                                              <a:dgm id="{1A6DDE82-460B-46CE-B69A-6FE08525E44C}"/>
                                            </p:graphicEl>
                                          </p:spTgt>
                                        </p:tgtEl>
                                        <p:attrNameLst>
                                          <p:attrName>style.visibility</p:attrName>
                                        </p:attrNameLst>
                                      </p:cBhvr>
                                      <p:to>
                                        <p:strVal val="hidden"/>
                                      </p:to>
                                    </p:set>
                                  </p:childTnLst>
                                </p:cTn>
                              </p:par>
                              <p:par>
                                <p:cTn id="155" presetID="10" presetClass="exit" presetSubtype="0" fill="hold" grpId="1" nodeType="withEffect">
                                  <p:stCondLst>
                                    <p:cond delay="0"/>
                                  </p:stCondLst>
                                  <p:childTnLst>
                                    <p:animEffect transition="out" filter="fade">
                                      <p:cBhvr>
                                        <p:cTn id="156" dur="2000"/>
                                        <p:tgtEl>
                                          <p:spTgt spid="5">
                                            <p:graphicEl>
                                              <a:dgm id="{1B694AD9-90DA-4952-9E92-10BBC41829CF}"/>
                                            </p:graphicEl>
                                          </p:spTgt>
                                        </p:tgtEl>
                                      </p:cBhvr>
                                    </p:animEffect>
                                    <p:set>
                                      <p:cBhvr>
                                        <p:cTn id="157" dur="1" fill="hold">
                                          <p:stCondLst>
                                            <p:cond delay="1999"/>
                                          </p:stCondLst>
                                        </p:cTn>
                                        <p:tgtEl>
                                          <p:spTgt spid="5">
                                            <p:graphicEl>
                                              <a:dgm id="{1B694AD9-90DA-4952-9E92-10BBC41829CF}"/>
                                            </p:graphicEl>
                                          </p:spTgt>
                                        </p:tgtEl>
                                        <p:attrNameLst>
                                          <p:attrName>style.visibility</p:attrName>
                                        </p:attrNameLst>
                                      </p:cBhvr>
                                      <p:to>
                                        <p:strVal val="hidden"/>
                                      </p:to>
                                    </p:set>
                                  </p:childTnLst>
                                </p:cTn>
                              </p:par>
                              <p:par>
                                <p:cTn id="158" presetID="10" presetClass="exit" presetSubtype="0" fill="hold" grpId="1" nodeType="withEffect">
                                  <p:stCondLst>
                                    <p:cond delay="0"/>
                                  </p:stCondLst>
                                  <p:childTnLst>
                                    <p:animEffect transition="out" filter="fade">
                                      <p:cBhvr>
                                        <p:cTn id="159" dur="2000"/>
                                        <p:tgtEl>
                                          <p:spTgt spid="5">
                                            <p:graphicEl>
                                              <a:dgm id="{61C3B200-4A39-4437-BF13-F08EB6A1B4AB}"/>
                                            </p:graphicEl>
                                          </p:spTgt>
                                        </p:tgtEl>
                                      </p:cBhvr>
                                    </p:animEffect>
                                    <p:set>
                                      <p:cBhvr>
                                        <p:cTn id="160" dur="1" fill="hold">
                                          <p:stCondLst>
                                            <p:cond delay="1999"/>
                                          </p:stCondLst>
                                        </p:cTn>
                                        <p:tgtEl>
                                          <p:spTgt spid="5">
                                            <p:graphicEl>
                                              <a:dgm id="{61C3B200-4A39-4437-BF13-F08EB6A1B4AB}"/>
                                            </p:graphicEl>
                                          </p:spTgt>
                                        </p:tgtEl>
                                        <p:attrNameLst>
                                          <p:attrName>style.visibility</p:attrName>
                                        </p:attrNameLst>
                                      </p:cBhvr>
                                      <p:to>
                                        <p:strVal val="hidden"/>
                                      </p:to>
                                    </p:set>
                                  </p:childTnLst>
                                </p:cTn>
                              </p:par>
                              <p:par>
                                <p:cTn id="161" presetID="10" presetClass="exit" presetSubtype="0" fill="hold" grpId="1" nodeType="withEffect">
                                  <p:stCondLst>
                                    <p:cond delay="0"/>
                                  </p:stCondLst>
                                  <p:childTnLst>
                                    <p:animEffect transition="out" filter="fade">
                                      <p:cBhvr>
                                        <p:cTn id="162" dur="2000"/>
                                        <p:tgtEl>
                                          <p:spTgt spid="5">
                                            <p:graphicEl>
                                              <a:dgm id="{87931098-7EF0-4D74-B20D-9B028A5D7334}"/>
                                            </p:graphicEl>
                                          </p:spTgt>
                                        </p:tgtEl>
                                      </p:cBhvr>
                                    </p:animEffect>
                                    <p:set>
                                      <p:cBhvr>
                                        <p:cTn id="163" dur="1" fill="hold">
                                          <p:stCondLst>
                                            <p:cond delay="1999"/>
                                          </p:stCondLst>
                                        </p:cTn>
                                        <p:tgtEl>
                                          <p:spTgt spid="5">
                                            <p:graphicEl>
                                              <a:dgm id="{87931098-7EF0-4D74-B20D-9B028A5D7334}"/>
                                            </p:graphicEl>
                                          </p:spTgt>
                                        </p:tgtEl>
                                        <p:attrNameLst>
                                          <p:attrName>style.visibility</p:attrName>
                                        </p:attrNameLst>
                                      </p:cBhvr>
                                      <p:to>
                                        <p:strVal val="hidden"/>
                                      </p:to>
                                    </p:set>
                                  </p:childTnLst>
                                </p:cTn>
                              </p:par>
                              <p:par>
                                <p:cTn id="164" presetID="10" presetClass="exit" presetSubtype="0" fill="hold" grpId="1" nodeType="withEffect">
                                  <p:stCondLst>
                                    <p:cond delay="0"/>
                                  </p:stCondLst>
                                  <p:childTnLst>
                                    <p:animEffect transition="out" filter="fade">
                                      <p:cBhvr>
                                        <p:cTn id="165" dur="2000"/>
                                        <p:tgtEl>
                                          <p:spTgt spid="5">
                                            <p:graphicEl>
                                              <a:dgm id="{13C7BF02-5CFB-4AE8-9F77-B01E68972906}"/>
                                            </p:graphicEl>
                                          </p:spTgt>
                                        </p:tgtEl>
                                      </p:cBhvr>
                                    </p:animEffect>
                                    <p:set>
                                      <p:cBhvr>
                                        <p:cTn id="166" dur="1" fill="hold">
                                          <p:stCondLst>
                                            <p:cond delay="1999"/>
                                          </p:stCondLst>
                                        </p:cTn>
                                        <p:tgtEl>
                                          <p:spTgt spid="5">
                                            <p:graphicEl>
                                              <a:dgm id="{13C7BF02-5CFB-4AE8-9F77-B01E68972906}"/>
                                            </p:graphicEl>
                                          </p:spTgt>
                                        </p:tgtEl>
                                        <p:attrNameLst>
                                          <p:attrName>style.visibility</p:attrName>
                                        </p:attrNameLst>
                                      </p:cBhvr>
                                      <p:to>
                                        <p:strVal val="hidden"/>
                                      </p:to>
                                    </p:set>
                                  </p:childTnLst>
                                </p:cTn>
                              </p:par>
                              <p:par>
                                <p:cTn id="167" presetID="10" presetClass="exit" presetSubtype="0" fill="hold" grpId="1" nodeType="withEffect">
                                  <p:stCondLst>
                                    <p:cond delay="0"/>
                                  </p:stCondLst>
                                  <p:childTnLst>
                                    <p:animEffect transition="out" filter="fade">
                                      <p:cBhvr>
                                        <p:cTn id="168" dur="2000"/>
                                        <p:tgtEl>
                                          <p:spTgt spid="5">
                                            <p:graphicEl>
                                              <a:dgm id="{46D5230E-EE94-41D9-8B28-54068B930EB3}"/>
                                            </p:graphicEl>
                                          </p:spTgt>
                                        </p:tgtEl>
                                      </p:cBhvr>
                                    </p:animEffect>
                                    <p:set>
                                      <p:cBhvr>
                                        <p:cTn id="169" dur="1" fill="hold">
                                          <p:stCondLst>
                                            <p:cond delay="1999"/>
                                          </p:stCondLst>
                                        </p:cTn>
                                        <p:tgtEl>
                                          <p:spTgt spid="5">
                                            <p:graphicEl>
                                              <a:dgm id="{46D5230E-EE94-41D9-8B28-54068B930EB3}"/>
                                            </p:graphicEl>
                                          </p:spTgt>
                                        </p:tgtEl>
                                        <p:attrNameLst>
                                          <p:attrName>style.visibility</p:attrName>
                                        </p:attrNameLst>
                                      </p:cBhvr>
                                      <p:to>
                                        <p:strVal val="hidden"/>
                                      </p:to>
                                    </p:set>
                                  </p:childTnLst>
                                </p:cTn>
                              </p:par>
                              <p:par>
                                <p:cTn id="170" presetID="10" presetClass="exit" presetSubtype="0" fill="hold" grpId="1" nodeType="withEffect">
                                  <p:stCondLst>
                                    <p:cond delay="0"/>
                                  </p:stCondLst>
                                  <p:childTnLst>
                                    <p:animEffect transition="out" filter="fade">
                                      <p:cBhvr>
                                        <p:cTn id="171" dur="2000"/>
                                        <p:tgtEl>
                                          <p:spTgt spid="5">
                                            <p:graphicEl>
                                              <a:dgm id="{9B034338-3FB6-4090-947A-76EF0552BE13}"/>
                                            </p:graphicEl>
                                          </p:spTgt>
                                        </p:tgtEl>
                                      </p:cBhvr>
                                    </p:animEffect>
                                    <p:set>
                                      <p:cBhvr>
                                        <p:cTn id="172" dur="1" fill="hold">
                                          <p:stCondLst>
                                            <p:cond delay="1999"/>
                                          </p:stCondLst>
                                        </p:cTn>
                                        <p:tgtEl>
                                          <p:spTgt spid="5">
                                            <p:graphicEl>
                                              <a:dgm id="{9B034338-3FB6-4090-947A-76EF0552BE13}"/>
                                            </p:graphicEl>
                                          </p:spTgt>
                                        </p:tgtEl>
                                        <p:attrNameLst>
                                          <p:attrName>style.visibility</p:attrName>
                                        </p:attrNameLst>
                                      </p:cBhvr>
                                      <p:to>
                                        <p:strVal val="hidden"/>
                                      </p:to>
                                    </p:set>
                                  </p:childTnLst>
                                </p:cTn>
                              </p:par>
                              <p:par>
                                <p:cTn id="173" presetID="10" presetClass="exit" presetSubtype="0" fill="hold" grpId="1" nodeType="withEffect">
                                  <p:stCondLst>
                                    <p:cond delay="0"/>
                                  </p:stCondLst>
                                  <p:childTnLst>
                                    <p:animEffect transition="out" filter="fade">
                                      <p:cBhvr>
                                        <p:cTn id="174" dur="2000"/>
                                        <p:tgtEl>
                                          <p:spTgt spid="5">
                                            <p:graphicEl>
                                              <a:dgm id="{1C6EA895-1AFA-45D1-BB82-F3E2C9203888}"/>
                                            </p:graphicEl>
                                          </p:spTgt>
                                        </p:tgtEl>
                                      </p:cBhvr>
                                    </p:animEffect>
                                    <p:set>
                                      <p:cBhvr>
                                        <p:cTn id="175" dur="1" fill="hold">
                                          <p:stCondLst>
                                            <p:cond delay="1999"/>
                                          </p:stCondLst>
                                        </p:cTn>
                                        <p:tgtEl>
                                          <p:spTgt spid="5">
                                            <p:graphicEl>
                                              <a:dgm id="{1C6EA895-1AFA-45D1-BB82-F3E2C9203888}"/>
                                            </p:graphicEl>
                                          </p:spTgt>
                                        </p:tgtEl>
                                        <p:attrNameLst>
                                          <p:attrName>style.visibility</p:attrName>
                                        </p:attrNameLst>
                                      </p:cBhvr>
                                      <p:to>
                                        <p:strVal val="hidden"/>
                                      </p:to>
                                    </p:set>
                                  </p:childTnLst>
                                </p:cTn>
                              </p:par>
                              <p:par>
                                <p:cTn id="176" presetID="10" presetClass="exit" presetSubtype="0" fill="hold" grpId="1" nodeType="withEffect">
                                  <p:stCondLst>
                                    <p:cond delay="0"/>
                                  </p:stCondLst>
                                  <p:childTnLst>
                                    <p:animEffect transition="out" filter="fade">
                                      <p:cBhvr>
                                        <p:cTn id="177" dur="2000"/>
                                        <p:tgtEl>
                                          <p:spTgt spid="5">
                                            <p:graphicEl>
                                              <a:dgm id="{2A911505-E0A2-4F08-BE03-C86276232AC4}"/>
                                            </p:graphicEl>
                                          </p:spTgt>
                                        </p:tgtEl>
                                      </p:cBhvr>
                                    </p:animEffect>
                                    <p:set>
                                      <p:cBhvr>
                                        <p:cTn id="178" dur="1" fill="hold">
                                          <p:stCondLst>
                                            <p:cond delay="1999"/>
                                          </p:stCondLst>
                                        </p:cTn>
                                        <p:tgtEl>
                                          <p:spTgt spid="5">
                                            <p:graphicEl>
                                              <a:dgm id="{2A911505-E0A2-4F08-BE03-C86276232AC4}"/>
                                            </p:graphicEl>
                                          </p:spTgt>
                                        </p:tgtEl>
                                        <p:attrNameLst>
                                          <p:attrName>style.visibility</p:attrName>
                                        </p:attrNameLst>
                                      </p:cBhvr>
                                      <p:to>
                                        <p:strVal val="hidden"/>
                                      </p:to>
                                    </p:set>
                                  </p:childTnLst>
                                </p:cTn>
                              </p:par>
                              <p:par>
                                <p:cTn id="179" presetID="10" presetClass="exit" presetSubtype="0" fill="hold" grpId="1" nodeType="withEffect">
                                  <p:stCondLst>
                                    <p:cond delay="0"/>
                                  </p:stCondLst>
                                  <p:childTnLst>
                                    <p:animEffect transition="out" filter="fade">
                                      <p:cBhvr>
                                        <p:cTn id="180" dur="2000"/>
                                        <p:tgtEl>
                                          <p:spTgt spid="5">
                                            <p:graphicEl>
                                              <a:dgm id="{F291B3DA-E7A3-43DB-97F7-A4CE5B465BE8}"/>
                                            </p:graphicEl>
                                          </p:spTgt>
                                        </p:tgtEl>
                                      </p:cBhvr>
                                    </p:animEffect>
                                    <p:set>
                                      <p:cBhvr>
                                        <p:cTn id="181" dur="1" fill="hold">
                                          <p:stCondLst>
                                            <p:cond delay="1999"/>
                                          </p:stCondLst>
                                        </p:cTn>
                                        <p:tgtEl>
                                          <p:spTgt spid="5">
                                            <p:graphicEl>
                                              <a:dgm id="{F291B3DA-E7A3-43DB-97F7-A4CE5B465BE8}"/>
                                            </p:graphicEl>
                                          </p:spTgt>
                                        </p:tgtEl>
                                        <p:attrNameLst>
                                          <p:attrName>style.visibility</p:attrName>
                                        </p:attrNameLst>
                                      </p:cBhvr>
                                      <p:to>
                                        <p:strVal val="hidden"/>
                                      </p:to>
                                    </p:set>
                                  </p:childTnLst>
                                </p:cTn>
                              </p:par>
                              <p:par>
                                <p:cTn id="182" presetID="10" presetClass="exit" presetSubtype="0" fill="hold" grpId="1" nodeType="withEffect">
                                  <p:stCondLst>
                                    <p:cond delay="0"/>
                                  </p:stCondLst>
                                  <p:childTnLst>
                                    <p:animEffect transition="out" filter="fade">
                                      <p:cBhvr>
                                        <p:cTn id="183" dur="2000"/>
                                        <p:tgtEl>
                                          <p:spTgt spid="5">
                                            <p:graphicEl>
                                              <a:dgm id="{DF47CE46-CBF0-4041-9AA1-7E27C8300793}"/>
                                            </p:graphicEl>
                                          </p:spTgt>
                                        </p:tgtEl>
                                      </p:cBhvr>
                                    </p:animEffect>
                                    <p:set>
                                      <p:cBhvr>
                                        <p:cTn id="184" dur="1" fill="hold">
                                          <p:stCondLst>
                                            <p:cond delay="1999"/>
                                          </p:stCondLst>
                                        </p:cTn>
                                        <p:tgtEl>
                                          <p:spTgt spid="5">
                                            <p:graphicEl>
                                              <a:dgm id="{DF47CE46-CBF0-4041-9AA1-7E27C8300793}"/>
                                            </p:graphicEl>
                                          </p:spTgt>
                                        </p:tgtEl>
                                        <p:attrNameLst>
                                          <p:attrName>style.visibility</p:attrName>
                                        </p:attrNameLst>
                                      </p:cBhvr>
                                      <p:to>
                                        <p:strVal val="hidden"/>
                                      </p:to>
                                    </p:set>
                                  </p:childTnLst>
                                </p:cTn>
                              </p:par>
                              <p:par>
                                <p:cTn id="185" presetID="10" presetClass="exit" presetSubtype="0" fill="hold" grpId="1" nodeType="withEffect">
                                  <p:stCondLst>
                                    <p:cond delay="0"/>
                                  </p:stCondLst>
                                  <p:childTnLst>
                                    <p:animEffect transition="out" filter="fade">
                                      <p:cBhvr>
                                        <p:cTn id="186" dur="2000"/>
                                        <p:tgtEl>
                                          <p:spTgt spid="5">
                                            <p:graphicEl>
                                              <a:dgm id="{1EBCC2EB-2E98-4F3F-982C-3BB25B92BB32}"/>
                                            </p:graphicEl>
                                          </p:spTgt>
                                        </p:tgtEl>
                                      </p:cBhvr>
                                    </p:animEffect>
                                    <p:set>
                                      <p:cBhvr>
                                        <p:cTn id="187" dur="1" fill="hold">
                                          <p:stCondLst>
                                            <p:cond delay="1999"/>
                                          </p:stCondLst>
                                        </p:cTn>
                                        <p:tgtEl>
                                          <p:spTgt spid="5">
                                            <p:graphicEl>
                                              <a:dgm id="{1EBCC2EB-2E98-4F3F-982C-3BB25B92BB32}"/>
                                            </p:graphicEl>
                                          </p:spTgt>
                                        </p:tgtEl>
                                        <p:attrNameLst>
                                          <p:attrName>style.visibility</p:attrName>
                                        </p:attrNameLst>
                                      </p:cBhvr>
                                      <p:to>
                                        <p:strVal val="hidden"/>
                                      </p:to>
                                    </p:set>
                                  </p:childTnLst>
                                </p:cTn>
                              </p:par>
                              <p:par>
                                <p:cTn id="188" presetID="10" presetClass="exit" presetSubtype="0" fill="hold" nodeType="withEffect">
                                  <p:stCondLst>
                                    <p:cond delay="0"/>
                                  </p:stCondLst>
                                  <p:childTnLst>
                                    <p:animEffect transition="out" filter="fade">
                                      <p:cBhvr>
                                        <p:cTn id="189" dur="2000"/>
                                        <p:tgtEl>
                                          <p:spTgt spid="3"/>
                                        </p:tgtEl>
                                      </p:cBhvr>
                                    </p:animEffect>
                                    <p:set>
                                      <p:cBhvr>
                                        <p:cTn id="190" dur="1" fill="hold">
                                          <p:stCondLst>
                                            <p:cond delay="1999"/>
                                          </p:stCondLst>
                                        </p:cTn>
                                        <p:tgtEl>
                                          <p:spTgt spid="3"/>
                                        </p:tgtEl>
                                        <p:attrNameLst>
                                          <p:attrName>style.visibility</p:attrName>
                                        </p:attrNameLst>
                                      </p:cBhvr>
                                      <p:to>
                                        <p:strVal val="hidden"/>
                                      </p:to>
                                    </p:set>
                                  </p:childTnLst>
                                </p:cTn>
                              </p:par>
                              <p:par>
                                <p:cTn id="191" presetID="10" presetClass="exit" presetSubtype="0" fill="hold" nodeType="withEffect">
                                  <p:stCondLst>
                                    <p:cond delay="0"/>
                                  </p:stCondLst>
                                  <p:childTnLst>
                                    <p:animEffect transition="out" filter="fade">
                                      <p:cBhvr>
                                        <p:cTn id="192" dur="2000"/>
                                        <p:tgtEl>
                                          <p:spTgt spid="6"/>
                                        </p:tgtEl>
                                      </p:cBhvr>
                                    </p:animEffect>
                                    <p:set>
                                      <p:cBhvr>
                                        <p:cTn id="193" dur="1" fill="hold">
                                          <p:stCondLst>
                                            <p:cond delay="1999"/>
                                          </p:stCondLst>
                                        </p:cTn>
                                        <p:tgtEl>
                                          <p:spTgt spid="6"/>
                                        </p:tgtEl>
                                        <p:attrNameLst>
                                          <p:attrName>style.visibility</p:attrName>
                                        </p:attrNameLst>
                                      </p:cBhvr>
                                      <p:to>
                                        <p:strVal val="hidden"/>
                                      </p:to>
                                    </p:set>
                                  </p:childTnLst>
                                </p:cTn>
                              </p:par>
                              <p:par>
                                <p:cTn id="194" presetID="10" presetClass="exit" presetSubtype="0" fill="hold" nodeType="withEffect">
                                  <p:stCondLst>
                                    <p:cond delay="0"/>
                                  </p:stCondLst>
                                  <p:childTnLst>
                                    <p:animEffect transition="out" filter="fade">
                                      <p:cBhvr>
                                        <p:cTn id="195" dur="2000"/>
                                        <p:tgtEl>
                                          <p:spTgt spid="9"/>
                                        </p:tgtEl>
                                      </p:cBhvr>
                                    </p:animEffect>
                                    <p:set>
                                      <p:cBhvr>
                                        <p:cTn id="196" dur="1" fill="hold">
                                          <p:stCondLst>
                                            <p:cond delay="1999"/>
                                          </p:stCondLst>
                                        </p:cTn>
                                        <p:tgtEl>
                                          <p:spTgt spid="9"/>
                                        </p:tgtEl>
                                        <p:attrNameLst>
                                          <p:attrName>style.visibility</p:attrName>
                                        </p:attrNameLst>
                                      </p:cBhvr>
                                      <p:to>
                                        <p:strVal val="hidden"/>
                                      </p:to>
                                    </p:set>
                                  </p:childTnLst>
                                </p:cTn>
                              </p:par>
                            </p:childTnLst>
                          </p:cTn>
                        </p:par>
                      </p:childTnLst>
                    </p:cTn>
                  </p:par>
                  <p:par>
                    <p:cTn id="197" fill="hold">
                      <p:stCondLst>
                        <p:cond delay="indefinite"/>
                      </p:stCondLst>
                      <p:childTnLst>
                        <p:par>
                          <p:cTn id="198" fill="hold">
                            <p:stCondLst>
                              <p:cond delay="0"/>
                            </p:stCondLst>
                            <p:childTnLst>
                              <p:par>
                                <p:cTn id="199" presetID="63" presetClass="path" presetSubtype="0" accel="50000" decel="50000" fill="hold" nodeType="clickEffect">
                                  <p:stCondLst>
                                    <p:cond delay="0"/>
                                  </p:stCondLst>
                                  <p:childTnLst>
                                    <p:animMotion origin="layout" path="M 1.11111E-6 -2.11841E-6 L 0.32517 -0.00578 " pathEditMode="relative" rAng="0" ptsTypes="AA">
                                      <p:cBhvr>
                                        <p:cTn id="200" dur="2000" fill="hold"/>
                                        <p:tgtEl>
                                          <p:spTgt spid="12"/>
                                        </p:tgtEl>
                                        <p:attrNameLst>
                                          <p:attrName>ppt_x</p:attrName>
                                          <p:attrName>ppt_y</p:attrName>
                                        </p:attrNameLst>
                                      </p:cBhvr>
                                      <p:rCtr x="162" y="-3"/>
                                    </p:animMotion>
                                  </p:childTnLst>
                                </p:cTn>
                              </p:par>
                            </p:childTnLst>
                          </p:cTn>
                        </p:par>
                      </p:childTnLst>
                    </p:cTn>
                  </p:par>
                  <p:par>
                    <p:cTn id="201" fill="hold">
                      <p:stCondLst>
                        <p:cond delay="indefinite"/>
                      </p:stCondLst>
                      <p:childTnLst>
                        <p:par>
                          <p:cTn id="202" fill="hold">
                            <p:stCondLst>
                              <p:cond delay="0"/>
                            </p:stCondLst>
                            <p:childTnLst>
                              <p:par>
                                <p:cTn id="203" presetID="10" presetClass="entr" presetSubtype="0" fill="hold" grpId="0" nodeType="clickEffect">
                                  <p:stCondLst>
                                    <p:cond delay="0"/>
                                  </p:stCondLst>
                                  <p:childTnLst>
                                    <p:set>
                                      <p:cBhvr>
                                        <p:cTn id="204" dur="1" fill="hold">
                                          <p:stCondLst>
                                            <p:cond delay="0"/>
                                          </p:stCondLst>
                                        </p:cTn>
                                        <p:tgtEl>
                                          <p:spTgt spid="25"/>
                                        </p:tgtEl>
                                        <p:attrNameLst>
                                          <p:attrName>style.visibility</p:attrName>
                                        </p:attrNameLst>
                                      </p:cBhvr>
                                      <p:to>
                                        <p:strVal val="visible"/>
                                      </p:to>
                                    </p:set>
                                    <p:animEffect transition="in" filter="fade">
                                      <p:cBhvr>
                                        <p:cTn id="205" dur="2000"/>
                                        <p:tgtEl>
                                          <p:spTgt spid="25"/>
                                        </p:tgtEl>
                                      </p:cBhvr>
                                    </p:animEffect>
                                  </p:childTnLst>
                                </p:cTn>
                              </p:par>
                              <p:par>
                                <p:cTn id="206" presetID="10" presetClass="entr" presetSubtype="0" fill="hold" grpId="0" nodeType="withEffect">
                                  <p:stCondLst>
                                    <p:cond delay="0"/>
                                  </p:stCondLst>
                                  <p:childTnLst>
                                    <p:set>
                                      <p:cBhvr>
                                        <p:cTn id="207" dur="1" fill="hold">
                                          <p:stCondLst>
                                            <p:cond delay="0"/>
                                          </p:stCondLst>
                                        </p:cTn>
                                        <p:tgtEl>
                                          <p:spTgt spid="24"/>
                                        </p:tgtEl>
                                        <p:attrNameLst>
                                          <p:attrName>style.visibility</p:attrName>
                                        </p:attrNameLst>
                                      </p:cBhvr>
                                      <p:to>
                                        <p:strVal val="visible"/>
                                      </p:to>
                                    </p:set>
                                    <p:animEffect transition="in" filter="fade">
                                      <p:cBhvr>
                                        <p:cTn id="208" dur="2000"/>
                                        <p:tgtEl>
                                          <p:spTgt spid="24"/>
                                        </p:tgtEl>
                                      </p:cBhvr>
                                    </p:animEffect>
                                  </p:childTnLst>
                                </p:cTn>
                              </p:par>
                              <p:par>
                                <p:cTn id="209" presetID="10" presetClass="entr" presetSubtype="0" fill="hold" grpId="0"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fade">
                                      <p:cBhvr>
                                        <p:cTn id="211" dur="2000"/>
                                        <p:tgtEl>
                                          <p:spTgt spid="26"/>
                                        </p:tgtEl>
                                      </p:cBhvr>
                                    </p:animEffect>
                                  </p:childTnLst>
                                </p:cTn>
                              </p:par>
                              <p:par>
                                <p:cTn id="212" presetID="10" presetClass="entr" presetSubtype="0" fill="hold" grpId="0"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fade">
                                      <p:cBhvr>
                                        <p:cTn id="214" dur="2000"/>
                                        <p:tgtEl>
                                          <p:spTgt spid="27"/>
                                        </p:tgtEl>
                                      </p:cBhvr>
                                    </p:animEffect>
                                  </p:childTnLst>
                                </p:cTn>
                              </p:par>
                              <p:par>
                                <p:cTn id="215" presetID="10" presetClass="entr" presetSubtype="0"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fade">
                                      <p:cBhvr>
                                        <p:cTn id="217" dur="2000"/>
                                        <p:tgtEl>
                                          <p:spTgt spid="28"/>
                                        </p:tgtEl>
                                      </p:cBhvr>
                                    </p:animEffect>
                                  </p:childTnLst>
                                </p:cTn>
                              </p:par>
                              <p:par>
                                <p:cTn id="218" presetID="10" presetClass="entr" presetSubtype="0" fill="hold" grpId="0" nodeType="withEffect">
                                  <p:stCondLst>
                                    <p:cond delay="0"/>
                                  </p:stCondLst>
                                  <p:childTnLst>
                                    <p:set>
                                      <p:cBhvr>
                                        <p:cTn id="219" dur="1" fill="hold">
                                          <p:stCondLst>
                                            <p:cond delay="0"/>
                                          </p:stCondLst>
                                        </p:cTn>
                                        <p:tgtEl>
                                          <p:spTgt spid="29"/>
                                        </p:tgtEl>
                                        <p:attrNameLst>
                                          <p:attrName>style.visibility</p:attrName>
                                        </p:attrNameLst>
                                      </p:cBhvr>
                                      <p:to>
                                        <p:strVal val="visible"/>
                                      </p:to>
                                    </p:set>
                                    <p:animEffect transition="in" filter="fade">
                                      <p:cBhvr>
                                        <p:cTn id="220" dur="2000"/>
                                        <p:tgtEl>
                                          <p:spTgt spid="29"/>
                                        </p:tgtEl>
                                      </p:cBhvr>
                                    </p:animEffect>
                                  </p:childTnLst>
                                </p:cTn>
                              </p:par>
                              <p:par>
                                <p:cTn id="221" presetID="10" presetClass="entr" presetSubtype="0" fill="hold" grpId="0"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fade">
                                      <p:cBhvr>
                                        <p:cTn id="223" dur="2000"/>
                                        <p:tgtEl>
                                          <p:spTgt spid="30"/>
                                        </p:tgtEl>
                                      </p:cBhvr>
                                    </p:animEffect>
                                  </p:childTnLst>
                                </p:cTn>
                              </p:par>
                              <p:par>
                                <p:cTn id="224" presetID="10" presetClass="entr" presetSubtype="0" fill="hold" grpId="0" nodeType="withEffect">
                                  <p:stCondLst>
                                    <p:cond delay="0"/>
                                  </p:stCondLst>
                                  <p:childTnLst>
                                    <p:set>
                                      <p:cBhvr>
                                        <p:cTn id="225" dur="1" fill="hold">
                                          <p:stCondLst>
                                            <p:cond delay="0"/>
                                          </p:stCondLst>
                                        </p:cTn>
                                        <p:tgtEl>
                                          <p:spTgt spid="33"/>
                                        </p:tgtEl>
                                        <p:attrNameLst>
                                          <p:attrName>style.visibility</p:attrName>
                                        </p:attrNameLst>
                                      </p:cBhvr>
                                      <p:to>
                                        <p:strVal val="visible"/>
                                      </p:to>
                                    </p:set>
                                    <p:animEffect transition="in" filter="fade">
                                      <p:cBhvr>
                                        <p:cTn id="226" dur="2000"/>
                                        <p:tgtEl>
                                          <p:spTgt spid="33"/>
                                        </p:tgtEl>
                                      </p:cBhvr>
                                    </p:animEffect>
                                  </p:childTnLst>
                                </p:cTn>
                              </p:par>
                            </p:childTnLst>
                          </p:cTn>
                        </p:par>
                      </p:childTnLst>
                    </p:cTn>
                  </p:par>
                  <p:par>
                    <p:cTn id="227" fill="hold">
                      <p:stCondLst>
                        <p:cond delay="indefinite"/>
                      </p:stCondLst>
                      <p:childTnLst>
                        <p:par>
                          <p:cTn id="228" fill="hold">
                            <p:stCondLst>
                              <p:cond delay="0"/>
                            </p:stCondLst>
                            <p:childTnLst>
                              <p:par>
                                <p:cTn id="229" presetID="10" presetClass="entr" presetSubtype="0" fill="hold" grpId="0" nodeType="clickEffect">
                                  <p:stCondLst>
                                    <p:cond delay="0"/>
                                  </p:stCondLst>
                                  <p:childTnLst>
                                    <p:set>
                                      <p:cBhvr>
                                        <p:cTn id="230" dur="1" fill="hold">
                                          <p:stCondLst>
                                            <p:cond delay="0"/>
                                          </p:stCondLst>
                                        </p:cTn>
                                        <p:tgtEl>
                                          <p:spTgt spid="31"/>
                                        </p:tgtEl>
                                        <p:attrNameLst>
                                          <p:attrName>style.visibility</p:attrName>
                                        </p:attrNameLst>
                                      </p:cBhvr>
                                      <p:to>
                                        <p:strVal val="visible"/>
                                      </p:to>
                                    </p:set>
                                    <p:animEffect transition="in" filter="fade">
                                      <p:cBhvr>
                                        <p:cTn id="231" dur="2000"/>
                                        <p:tgtEl>
                                          <p:spTgt spid="31"/>
                                        </p:tgtEl>
                                      </p:cBhvr>
                                    </p:animEffect>
                                  </p:childTnLst>
                                </p:cTn>
                              </p:par>
                              <p:par>
                                <p:cTn id="232" presetID="10" presetClass="entr" presetSubtype="0" fill="hold" grpId="0" nodeType="withEffect">
                                  <p:stCondLst>
                                    <p:cond delay="0"/>
                                  </p:stCondLst>
                                  <p:childTnLst>
                                    <p:set>
                                      <p:cBhvr>
                                        <p:cTn id="233" dur="1" fill="hold">
                                          <p:stCondLst>
                                            <p:cond delay="0"/>
                                          </p:stCondLst>
                                        </p:cTn>
                                        <p:tgtEl>
                                          <p:spTgt spid="32"/>
                                        </p:tgtEl>
                                        <p:attrNameLst>
                                          <p:attrName>style.visibility</p:attrName>
                                        </p:attrNameLst>
                                      </p:cBhvr>
                                      <p:to>
                                        <p:strVal val="visible"/>
                                      </p:to>
                                    </p:set>
                                    <p:animEffect transition="in" filter="fade">
                                      <p:cBhvr>
                                        <p:cTn id="234" dur="2000"/>
                                        <p:tgtEl>
                                          <p:spTgt spid="32"/>
                                        </p:tgtEl>
                                      </p:cBhvr>
                                    </p:animEffect>
                                  </p:childTnLst>
                                </p:cTn>
                              </p:par>
                            </p:childTnLst>
                          </p:cTn>
                        </p:par>
                      </p:childTnLst>
                    </p:cTn>
                  </p:par>
                  <p:par>
                    <p:cTn id="235" fill="hold">
                      <p:stCondLst>
                        <p:cond delay="indefinite"/>
                      </p:stCondLst>
                      <p:childTnLst>
                        <p:par>
                          <p:cTn id="236" fill="hold">
                            <p:stCondLst>
                              <p:cond delay="0"/>
                            </p:stCondLst>
                            <p:childTnLst>
                              <p:par>
                                <p:cTn id="237" presetID="10" presetClass="entr" presetSubtype="0" fill="hold" nodeType="clickEffect">
                                  <p:stCondLst>
                                    <p:cond delay="0"/>
                                  </p:stCondLst>
                                  <p:childTnLst>
                                    <p:set>
                                      <p:cBhvr>
                                        <p:cTn id="238" dur="1" fill="hold">
                                          <p:stCondLst>
                                            <p:cond delay="0"/>
                                          </p:stCondLst>
                                        </p:cTn>
                                        <p:tgtEl>
                                          <p:spTgt spid="37"/>
                                        </p:tgtEl>
                                        <p:attrNameLst>
                                          <p:attrName>style.visibility</p:attrName>
                                        </p:attrNameLst>
                                      </p:cBhvr>
                                      <p:to>
                                        <p:strVal val="visible"/>
                                      </p:to>
                                    </p:set>
                                    <p:animEffect transition="in" filter="fade">
                                      <p:cBhvr>
                                        <p:cTn id="239" dur="2000"/>
                                        <p:tgtEl>
                                          <p:spTgt spid="37"/>
                                        </p:tgtEl>
                                      </p:cBhvr>
                                    </p:animEffect>
                                  </p:childTnLst>
                                </p:cTn>
                              </p:par>
                            </p:childTnLst>
                          </p:cTn>
                        </p:par>
                      </p:childTnLst>
                    </p:cTn>
                  </p:par>
                  <p:par>
                    <p:cTn id="240" fill="hold">
                      <p:stCondLst>
                        <p:cond delay="indefinite"/>
                      </p:stCondLst>
                      <p:childTnLst>
                        <p:par>
                          <p:cTn id="241" fill="hold">
                            <p:stCondLst>
                              <p:cond delay="0"/>
                            </p:stCondLst>
                            <p:childTnLst>
                              <p:par>
                                <p:cTn id="242" presetID="56" presetClass="path" presetSubtype="0" accel="50000" decel="50000" fill="hold" nodeType="clickEffect">
                                  <p:stCondLst>
                                    <p:cond delay="0"/>
                                  </p:stCondLst>
                                  <p:childTnLst>
                                    <p:animMotion origin="layout" path="M 3.05556E-6 4.52359E-6 L -0.26407 -0.2433 " pathEditMode="relative" rAng="0" ptsTypes="AA">
                                      <p:cBhvr>
                                        <p:cTn id="243" dur="2000" fill="hold"/>
                                        <p:tgtEl>
                                          <p:spTgt spid="37"/>
                                        </p:tgtEl>
                                        <p:attrNameLst>
                                          <p:attrName>ppt_x</p:attrName>
                                          <p:attrName>ppt_y</p:attrName>
                                        </p:attrNameLst>
                                      </p:cBhvr>
                                      <p:rCtr x="-132" y="-122"/>
                                    </p:animMotion>
                                  </p:childTnLst>
                                </p:cTn>
                              </p:par>
                              <p:par>
                                <p:cTn id="244" presetID="49" presetClass="path" presetSubtype="0" accel="50000" decel="50000" fill="hold" grpId="2" nodeType="withEffect">
                                  <p:stCondLst>
                                    <p:cond delay="0"/>
                                  </p:stCondLst>
                                  <p:childTnLst>
                                    <p:animMotion origin="layout" path="M 0.02101 5.92044E-7 L -0.2625 0.03145 " pathEditMode="relative" rAng="0" ptsTypes="AA">
                                      <p:cBhvr>
                                        <p:cTn id="245" dur="2000" fill="hold"/>
                                        <p:tgtEl>
                                          <p:spTgt spid="5">
                                            <p:graphicEl>
                                              <a:dgm id="{39F7C17E-1227-4FF2-9618-35737F4E3885}"/>
                                            </p:graphicEl>
                                          </p:spTgt>
                                        </p:tgtEl>
                                        <p:attrNameLst>
                                          <p:attrName>ppt_x</p:attrName>
                                          <p:attrName>ppt_y</p:attrName>
                                        </p:attrNameLst>
                                      </p:cBhvr>
                                      <p:rCtr x="-142" y="16"/>
                                    </p:animMotion>
                                  </p:childTnLst>
                                </p:cTn>
                              </p:par>
                            </p:childTnLst>
                          </p:cTn>
                        </p:par>
                      </p:childTnLst>
                    </p:cTn>
                  </p:par>
                  <p:par>
                    <p:cTn id="246" fill="hold">
                      <p:stCondLst>
                        <p:cond delay="indefinite"/>
                      </p:stCondLst>
                      <p:childTnLst>
                        <p:par>
                          <p:cTn id="247" fill="hold">
                            <p:stCondLst>
                              <p:cond delay="0"/>
                            </p:stCondLst>
                            <p:childTnLst>
                              <p:par>
                                <p:cTn id="248" presetID="10" presetClass="entr" presetSubtype="0" fill="hold" nodeType="clickEffect">
                                  <p:stCondLst>
                                    <p:cond delay="0"/>
                                  </p:stCondLst>
                                  <p:childTnLst>
                                    <p:set>
                                      <p:cBhvr>
                                        <p:cTn id="249" dur="1" fill="hold">
                                          <p:stCondLst>
                                            <p:cond delay="0"/>
                                          </p:stCondLst>
                                        </p:cTn>
                                        <p:tgtEl>
                                          <p:spTgt spid="38"/>
                                        </p:tgtEl>
                                        <p:attrNameLst>
                                          <p:attrName>style.visibility</p:attrName>
                                        </p:attrNameLst>
                                      </p:cBhvr>
                                      <p:to>
                                        <p:strVal val="visible"/>
                                      </p:to>
                                    </p:set>
                                    <p:animEffect transition="in" filter="fade">
                                      <p:cBhvr>
                                        <p:cTn id="250" dur="2000"/>
                                        <p:tgtEl>
                                          <p:spTgt spid="38"/>
                                        </p:tgtEl>
                                      </p:cBhvr>
                                    </p:animEffect>
                                  </p:childTnLst>
                                </p:cTn>
                              </p:par>
                              <p:par>
                                <p:cTn id="251" presetID="10" presetClass="exit" presetSubtype="0" fill="hold" grpId="3" nodeType="withEffect">
                                  <p:stCondLst>
                                    <p:cond delay="0"/>
                                  </p:stCondLst>
                                  <p:childTnLst>
                                    <p:animEffect transition="out" filter="fade">
                                      <p:cBhvr>
                                        <p:cTn id="252" dur="2000"/>
                                        <p:tgtEl>
                                          <p:spTgt spid="5">
                                            <p:graphicEl>
                                              <a:dgm id="{39F7C17E-1227-4FF2-9618-35737F4E3885}"/>
                                            </p:graphicEl>
                                          </p:spTgt>
                                        </p:tgtEl>
                                      </p:cBhvr>
                                    </p:animEffect>
                                    <p:set>
                                      <p:cBhvr>
                                        <p:cTn id="253" dur="1" fill="hold">
                                          <p:stCondLst>
                                            <p:cond delay="1999"/>
                                          </p:stCondLst>
                                        </p:cTn>
                                        <p:tgtEl>
                                          <p:spTgt spid="5">
                                            <p:graphicEl>
                                              <a:dgm id="{39F7C17E-1227-4FF2-9618-35737F4E3885}"/>
                                            </p:graphicEl>
                                          </p:spTgt>
                                        </p:tgtEl>
                                        <p:attrNameLst>
                                          <p:attrName>style.visibility</p:attrName>
                                        </p:attrNameLst>
                                      </p:cBhvr>
                                      <p:to>
                                        <p:strVal val="hidden"/>
                                      </p:to>
                                    </p:set>
                                  </p:childTnLst>
                                </p:cTn>
                              </p:par>
                              <p:par>
                                <p:cTn id="254" presetID="10" presetClass="exit" presetSubtype="0" fill="hold" nodeType="withEffect">
                                  <p:stCondLst>
                                    <p:cond delay="0"/>
                                  </p:stCondLst>
                                  <p:childTnLst>
                                    <p:animEffect transition="out" filter="fade">
                                      <p:cBhvr>
                                        <p:cTn id="255" dur="2000"/>
                                        <p:tgtEl>
                                          <p:spTgt spid="37"/>
                                        </p:tgtEl>
                                      </p:cBhvr>
                                    </p:animEffect>
                                    <p:set>
                                      <p:cBhvr>
                                        <p:cTn id="256" dur="1" fill="hold">
                                          <p:stCondLst>
                                            <p:cond delay="19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AtOnce"/>
        </p:bldSub>
      </p:bldGraphic>
      <p:bldGraphic spid="5" grpId="1">
        <p:bldSub>
          <a:bldDgm bld="lvlAtOnce"/>
        </p:bldSub>
      </p:bldGraphic>
      <p:bldGraphic spid="5" grpId="2">
        <p:bldSub>
          <a:bldDgm bld="lvlAtOnce"/>
        </p:bldSub>
      </p:bldGraphic>
      <p:bldGraphic spid="5" grpId="3">
        <p:bldSub>
          <a:bldDgm bld="lvlAtOnce"/>
        </p:bldSub>
      </p:bldGraphic>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1295400" y="2514600"/>
            <a:ext cx="7339013" cy="1143000"/>
          </a:xfrm>
          <a:prstGeom prst="rect">
            <a:avLst/>
          </a:prstGeom>
          <a:noFill/>
          <a:ln w="9525">
            <a:noFill/>
            <a:miter lim="800000"/>
            <a:headEnd/>
            <a:tailEnd/>
          </a:ln>
        </p:spPr>
        <p:txBody>
          <a:bodyPr anchor="b"/>
          <a:lstStyle/>
          <a:p>
            <a:pPr algn="ctr" rtl="1"/>
            <a:r>
              <a:rPr lang="fa-IR" sz="5400" b="1">
                <a:solidFill>
                  <a:schemeClr val="tx2"/>
                </a:solidFill>
                <a:cs typeface="B Nazanin" pitchFamily="2" charset="-78"/>
              </a:rPr>
              <a:t>ابزار های ساخت، ویرایش و آزمون</a:t>
            </a:r>
            <a:endParaRPr lang="en-GB" sz="5400">
              <a:solidFill>
                <a:schemeClr val="tx2"/>
              </a:solidFill>
              <a:cs typeface="B Nazanin" pitchFamily="2" charset="-78"/>
            </a:endParaRPr>
          </a:p>
        </p:txBody>
      </p:sp>
      <p:sp>
        <p:nvSpPr>
          <p:cNvPr id="35843" name="Date Placeholder 4"/>
          <p:cNvSpPr>
            <a:spLocks noGrp="1"/>
          </p:cNvSpPr>
          <p:nvPr>
            <p:ph type="dt" sz="quarter" idx="10"/>
          </p:nvPr>
        </p:nvSpPr>
        <p:spPr/>
        <p:txBody>
          <a:bodyPr/>
          <a:lstStyle/>
          <a:p>
            <a:pPr>
              <a:defRPr/>
            </a:pPr>
            <a:fld id="{D8D7AD08-FFF9-42BB-A56E-D9892935D929}"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5844" name="Slide Number Placeholder 5"/>
          <p:cNvSpPr>
            <a:spLocks noGrp="1"/>
          </p:cNvSpPr>
          <p:nvPr>
            <p:ph type="sldNum" sz="quarter" idx="12"/>
          </p:nvPr>
        </p:nvSpPr>
        <p:spPr/>
        <p:txBody>
          <a:bodyPr/>
          <a:lstStyle/>
          <a:p>
            <a:pPr>
              <a:defRPr/>
            </a:pPr>
            <a:fld id="{CDDB53F2-A8B8-4090-A476-B0CEC1425C26}" type="slidenum">
              <a:rPr lang="en-US">
                <a:cs typeface="Arial" pitchFamily="34" charset="0"/>
              </a:rPr>
              <a:pPr>
                <a:defRPr/>
              </a:pPr>
              <a:t>46</a:t>
            </a:fld>
            <a:endParaRPr lang="en-US">
              <a:cs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88" y="0"/>
            <a:ext cx="7000875" cy="571500"/>
          </a:xfrm>
        </p:spPr>
        <p:txBody>
          <a:bodyPr>
            <a:normAutofit fontScale="90000"/>
          </a:bodyPr>
          <a:lstStyle/>
          <a:p>
            <a:pPr eaLnBrk="1" fontAlgn="auto" hangingPunct="1">
              <a:spcAft>
                <a:spcPts val="0"/>
              </a:spcAft>
              <a:defRPr/>
            </a:pPr>
            <a:r>
              <a:rPr lang="fa-IR" dirty="0" smtClean="0">
                <a:solidFill>
                  <a:schemeClr val="tx2">
                    <a:satMod val="130000"/>
                  </a:schemeClr>
                </a:solidFill>
              </a:rPr>
              <a:t>مرورگر محلی</a:t>
            </a:r>
            <a:endParaRPr lang="en-US" dirty="0">
              <a:solidFill>
                <a:schemeClr val="tx2">
                  <a:satMod val="130000"/>
                </a:schemeClr>
              </a:solidFill>
            </a:endParaRPr>
          </a:p>
        </p:txBody>
      </p:sp>
      <p:pic>
        <p:nvPicPr>
          <p:cNvPr id="67587" name="Content Placeholder 3" descr="fn2.tif"/>
          <p:cNvPicPr>
            <a:picLocks noGrp="1" noChangeAspect="1"/>
          </p:cNvPicPr>
          <p:nvPr>
            <p:ph idx="1"/>
          </p:nvPr>
        </p:nvPicPr>
        <p:blipFill>
          <a:blip r:embed="rId2"/>
          <a:srcRect/>
          <a:stretch>
            <a:fillRect/>
          </a:stretch>
        </p:blipFill>
        <p:spPr>
          <a:xfrm>
            <a:off x="1676400" y="736600"/>
            <a:ext cx="7192963" cy="6121400"/>
          </a:xfrm>
        </p:spPr>
      </p:pic>
      <p:sp>
        <p:nvSpPr>
          <p:cNvPr id="36868" name="Date Placeholder 6"/>
          <p:cNvSpPr>
            <a:spLocks noGrp="1"/>
          </p:cNvSpPr>
          <p:nvPr>
            <p:ph type="dt" sz="quarter" idx="10"/>
          </p:nvPr>
        </p:nvSpPr>
        <p:spPr/>
        <p:txBody>
          <a:bodyPr/>
          <a:lstStyle/>
          <a:p>
            <a:pPr>
              <a:defRPr/>
            </a:pPr>
            <a:fld id="{CBAC1E32-AAA5-44EF-B5C0-1FB5721B3183}"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6869" name="Slide Number Placeholder 7"/>
          <p:cNvSpPr>
            <a:spLocks noGrp="1"/>
          </p:cNvSpPr>
          <p:nvPr>
            <p:ph type="sldNum" sz="quarter" idx="12"/>
          </p:nvPr>
        </p:nvSpPr>
        <p:spPr/>
        <p:txBody>
          <a:bodyPr/>
          <a:lstStyle/>
          <a:p>
            <a:pPr>
              <a:defRPr/>
            </a:pPr>
            <a:fld id="{332AC6C5-570C-40E7-974C-7EC6176F899F}" type="slidenum">
              <a:rPr lang="en-US">
                <a:cs typeface="Arial" pitchFamily="34" charset="0"/>
              </a:rPr>
              <a:pPr>
                <a:defRPr/>
              </a:pPr>
              <a:t>47</a:t>
            </a:fld>
            <a:endParaRPr lang="en-US">
              <a:cs typeface="Arial"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09600" y="0"/>
            <a:ext cx="8229600" cy="1143000"/>
          </a:xfrm>
        </p:spPr>
        <p:txBody>
          <a:bodyPr/>
          <a:lstStyle/>
          <a:p>
            <a:pPr eaLnBrk="1" fontAlgn="auto" hangingPunct="1">
              <a:spcAft>
                <a:spcPts val="0"/>
              </a:spcAft>
              <a:defRPr/>
            </a:pPr>
            <a:r>
              <a:rPr lang="fa-IR" smtClean="0">
                <a:solidFill>
                  <a:schemeClr val="tx2">
                    <a:satMod val="130000"/>
                  </a:schemeClr>
                </a:solidFill>
              </a:rPr>
              <a:t>ویرایشگر مبتنی بر وب</a:t>
            </a:r>
            <a:endParaRPr lang="en-US" smtClean="0">
              <a:solidFill>
                <a:schemeClr val="tx2">
                  <a:satMod val="130000"/>
                </a:schemeClr>
              </a:solidFill>
            </a:endParaRPr>
          </a:p>
        </p:txBody>
      </p:sp>
      <p:pic>
        <p:nvPicPr>
          <p:cNvPr id="68611" name="Picture 2"/>
          <p:cNvPicPr>
            <a:picLocks noGrp="1" noChangeAspect="1" noChangeArrowheads="1"/>
          </p:cNvPicPr>
          <p:nvPr>
            <p:ph idx="1"/>
          </p:nvPr>
        </p:nvPicPr>
        <p:blipFill>
          <a:blip r:embed="rId2"/>
          <a:srcRect/>
          <a:stretch>
            <a:fillRect/>
          </a:stretch>
        </p:blipFill>
        <p:spPr>
          <a:xfrm>
            <a:off x="1143000" y="1047750"/>
            <a:ext cx="7747000" cy="5810250"/>
          </a:xfrm>
        </p:spPr>
      </p:pic>
      <p:sp>
        <p:nvSpPr>
          <p:cNvPr id="37892" name="Date Placeholder 6"/>
          <p:cNvSpPr>
            <a:spLocks noGrp="1"/>
          </p:cNvSpPr>
          <p:nvPr>
            <p:ph type="dt" sz="quarter" idx="10"/>
          </p:nvPr>
        </p:nvSpPr>
        <p:spPr/>
        <p:txBody>
          <a:bodyPr/>
          <a:lstStyle/>
          <a:p>
            <a:pPr>
              <a:defRPr/>
            </a:pPr>
            <a:fld id="{89285BDF-02C9-4A4A-B617-F513622E4C90}"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7893" name="Slide Number Placeholder 7"/>
          <p:cNvSpPr>
            <a:spLocks noGrp="1"/>
          </p:cNvSpPr>
          <p:nvPr>
            <p:ph type="sldNum" sz="quarter" idx="12"/>
          </p:nvPr>
        </p:nvSpPr>
        <p:spPr/>
        <p:txBody>
          <a:bodyPr/>
          <a:lstStyle/>
          <a:p>
            <a:pPr>
              <a:defRPr/>
            </a:pPr>
            <a:fld id="{59D453DF-20FE-431F-AE5D-B2859730D616}" type="slidenum">
              <a:rPr lang="en-US">
                <a:cs typeface="Arial" pitchFamily="34" charset="0"/>
              </a:rPr>
              <a:pPr>
                <a:defRPr/>
              </a:pPr>
              <a:t>48</a:t>
            </a:fld>
            <a:endParaRPr lang="en-US">
              <a:cs typeface="Arial"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fontAlgn="auto" hangingPunct="1">
              <a:spcAft>
                <a:spcPts val="0"/>
              </a:spcAft>
              <a:defRPr/>
            </a:pPr>
            <a:r>
              <a:rPr lang="en-US" smtClean="0">
                <a:solidFill>
                  <a:schemeClr val="tx2">
                    <a:satMod val="130000"/>
                  </a:schemeClr>
                </a:solidFill>
              </a:rPr>
              <a:t>API</a:t>
            </a:r>
            <a:r>
              <a:rPr lang="fa-IR" smtClean="0">
                <a:solidFill>
                  <a:schemeClr val="tx2">
                    <a:satMod val="130000"/>
                  </a:schemeClr>
                </a:solidFill>
              </a:rPr>
              <a:t>ها</a:t>
            </a:r>
            <a:endParaRPr lang="en-US" smtClean="0">
              <a:solidFill>
                <a:schemeClr val="tx2">
                  <a:satMod val="130000"/>
                </a:schemeClr>
              </a:solidFill>
            </a:endParaRPr>
          </a:p>
        </p:txBody>
      </p:sp>
      <p:sp>
        <p:nvSpPr>
          <p:cNvPr id="69635" name="Content Placeholder 2"/>
          <p:cNvSpPr>
            <a:spLocks noGrp="1"/>
          </p:cNvSpPr>
          <p:nvPr>
            <p:ph idx="1"/>
          </p:nvPr>
        </p:nvSpPr>
        <p:spPr/>
        <p:txBody>
          <a:bodyPr/>
          <a:lstStyle/>
          <a:p>
            <a:pPr eaLnBrk="1" hangingPunct="1"/>
            <a:r>
              <a:rPr lang="fa-IR" smtClean="0"/>
              <a:t>دسترسی به داده های وردنت</a:t>
            </a:r>
          </a:p>
          <a:p>
            <a:pPr eaLnBrk="1" hangingPunct="1"/>
            <a:r>
              <a:rPr lang="fa-IR" smtClean="0"/>
              <a:t>آزمون و ارزیابی</a:t>
            </a:r>
          </a:p>
          <a:p>
            <a:pPr eaLnBrk="1" hangingPunct="1"/>
            <a:r>
              <a:rPr lang="fa-IR" smtClean="0"/>
              <a:t>قطعه بند و نرمال کننده متن</a:t>
            </a:r>
          </a:p>
          <a:p>
            <a:pPr eaLnBrk="1" hangingPunct="1"/>
            <a:r>
              <a:rPr lang="fa-IR" smtClean="0"/>
              <a:t>تحلیلگر ساختواژی و ریشه یاب</a:t>
            </a:r>
          </a:p>
          <a:p>
            <a:pPr eaLnBrk="1" hangingPunct="1"/>
            <a:r>
              <a:rPr lang="fa-IR" smtClean="0"/>
              <a:t>برچسب زن نحوی</a:t>
            </a:r>
            <a:endParaRPr lang="en-US" smtClean="0"/>
          </a:p>
        </p:txBody>
      </p:sp>
      <p:sp>
        <p:nvSpPr>
          <p:cNvPr id="38917" name="Date Placeholder 4"/>
          <p:cNvSpPr>
            <a:spLocks noGrp="1"/>
          </p:cNvSpPr>
          <p:nvPr>
            <p:ph type="dt" sz="quarter" idx="10"/>
          </p:nvPr>
        </p:nvSpPr>
        <p:spPr/>
        <p:txBody>
          <a:bodyPr/>
          <a:lstStyle/>
          <a:p>
            <a:pPr>
              <a:defRPr/>
            </a:pPr>
            <a:fld id="{9EB0FA3B-1097-42F8-ADC9-BE0B23ECEB43}"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8916" name="Slide Number Placeholder 3"/>
          <p:cNvSpPr>
            <a:spLocks noGrp="1"/>
          </p:cNvSpPr>
          <p:nvPr>
            <p:ph type="sldNum" sz="quarter" idx="12"/>
          </p:nvPr>
        </p:nvSpPr>
        <p:spPr/>
        <p:txBody>
          <a:bodyPr/>
          <a:lstStyle/>
          <a:p>
            <a:pPr>
              <a:defRPr/>
            </a:pPr>
            <a:fld id="{6D90D616-E5D5-4EB5-AFC7-8EDD3934CDE7}" type="slidenum">
              <a:rPr lang="en-US">
                <a:cs typeface="Arial" pitchFamily="34" charset="0"/>
              </a:rPr>
              <a:pPr>
                <a:defRPr/>
              </a:pPr>
              <a:t>49</a:t>
            </a:fld>
            <a:endParaRPr lang="en-US">
              <a:cs typeface="Arial"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28600"/>
            <a:ext cx="8229600" cy="1371600"/>
          </a:xfrm>
        </p:spPr>
        <p:txBody>
          <a:bodyPr/>
          <a:lstStyle/>
          <a:p>
            <a:pPr eaLnBrk="1" fontAlgn="auto" hangingPunct="1">
              <a:spcAft>
                <a:spcPts val="0"/>
              </a:spcAft>
              <a:defRPr/>
            </a:pPr>
            <a:r>
              <a:rPr lang="fa-IR" smtClean="0">
                <a:solidFill>
                  <a:schemeClr val="tx2">
                    <a:satMod val="130000"/>
                  </a:schemeClr>
                </a:solidFill>
              </a:rPr>
              <a:t>نتایج ارزیابی</a:t>
            </a:r>
            <a:endParaRPr lang="en-US" smtClean="0">
              <a:solidFill>
                <a:schemeClr val="tx2">
                  <a:satMod val="130000"/>
                </a:schemeClr>
              </a:solidFill>
            </a:endParaRPr>
          </a:p>
        </p:txBody>
      </p:sp>
      <p:sp>
        <p:nvSpPr>
          <p:cNvPr id="39939" name="Content Placeholder 2"/>
          <p:cNvSpPr>
            <a:spLocks noGrp="1"/>
          </p:cNvSpPr>
          <p:nvPr>
            <p:ph idx="1"/>
          </p:nvPr>
        </p:nvSpPr>
        <p:spPr>
          <a:xfrm>
            <a:off x="838200" y="1600200"/>
            <a:ext cx="7848600" cy="4724400"/>
          </a:xfrm>
        </p:spPr>
        <p:txBody>
          <a:bodyPr>
            <a:normAutofit lnSpcReduction="10000"/>
          </a:bodyPr>
          <a:lstStyle/>
          <a:p>
            <a:pPr marL="365760" indent="-283464" eaLnBrk="1" fontAlgn="auto" hangingPunct="1">
              <a:spcAft>
                <a:spcPts val="0"/>
              </a:spcAft>
              <a:buFont typeface="Wingdings" pitchFamily="2" charset="2"/>
              <a:buChar char="ü"/>
              <a:defRPr/>
            </a:pPr>
            <a:r>
              <a:rPr lang="fa-IR" dirty="0" smtClean="0"/>
              <a:t>آزمون دور و تکرار و نگاشت</a:t>
            </a:r>
          </a:p>
          <a:p>
            <a:pPr marL="365760" indent="-283464" eaLnBrk="1" fontAlgn="auto" hangingPunct="1">
              <a:spcAft>
                <a:spcPts val="0"/>
              </a:spcAft>
              <a:buFont typeface="Wingdings" pitchFamily="2" charset="2"/>
              <a:buChar char="ü"/>
              <a:defRPr/>
            </a:pPr>
            <a:r>
              <a:rPr lang="fa-IR" dirty="0" smtClean="0"/>
              <a:t>آزمون صحت داده ها</a:t>
            </a:r>
          </a:p>
          <a:p>
            <a:pPr marL="640080" lvl="1" indent="-237744" eaLnBrk="1" fontAlgn="auto" hangingPunct="1">
              <a:spcAft>
                <a:spcPts val="0"/>
              </a:spcAft>
              <a:buFont typeface="Verdana"/>
              <a:buChar char="◦"/>
              <a:defRPr/>
            </a:pPr>
            <a:r>
              <a:rPr lang="fa-IR" dirty="0" smtClean="0"/>
              <a:t>براساس صحت منابع زبانی: فرهنگ صدری افشار، فرهنگ سخن، فرهنگ آریانپور، فرهنگ معین، </a:t>
            </a:r>
            <a:r>
              <a:rPr lang="fa-IR" dirty="0" smtClean="0"/>
              <a:t>فرهنگ </a:t>
            </a:r>
            <a:r>
              <a:rPr lang="fa-IR" dirty="0" smtClean="0"/>
              <a:t>مترادف­ها و متضادهای خداپرستی، واژگان زایا و فرهنگ هزاره</a:t>
            </a:r>
            <a:endParaRPr lang="en-US" dirty="0" smtClean="0"/>
          </a:p>
          <a:p>
            <a:pPr marL="640080" lvl="1" indent="-237744" eaLnBrk="1" fontAlgn="auto" hangingPunct="1">
              <a:spcAft>
                <a:spcPts val="0"/>
              </a:spcAft>
              <a:buFont typeface="Verdana"/>
              <a:buChar char="◦"/>
              <a:defRPr/>
            </a:pPr>
            <a:r>
              <a:rPr lang="fa-IR" dirty="0" smtClean="0"/>
              <a:t>شم زبانی متخصصین </a:t>
            </a:r>
          </a:p>
          <a:p>
            <a:pPr marL="640080" lvl="1" indent="-237744" eaLnBrk="1" fontAlgn="auto" hangingPunct="1">
              <a:spcAft>
                <a:spcPts val="0"/>
              </a:spcAft>
              <a:buFont typeface="Verdana"/>
              <a:buChar char="◦"/>
              <a:defRPr/>
            </a:pPr>
            <a:r>
              <a:rPr lang="fa-IR" dirty="0" smtClean="0"/>
              <a:t>حداقل دقت %85 از جهت صحت داده ها</a:t>
            </a:r>
          </a:p>
          <a:p>
            <a:pPr marL="365760" indent="-283464" eaLnBrk="1" fontAlgn="auto" hangingPunct="1">
              <a:spcAft>
                <a:spcPts val="0"/>
              </a:spcAft>
              <a:buFont typeface="Wingdings" pitchFamily="2" charset="2"/>
              <a:buChar char="ü"/>
              <a:defRPr/>
            </a:pPr>
            <a:r>
              <a:rPr lang="fa-IR" dirty="0" smtClean="0"/>
              <a:t>آزمون پوشش روابط وردنت</a:t>
            </a:r>
          </a:p>
          <a:p>
            <a:pPr marL="640080" lvl="1" indent="-237744" eaLnBrk="1" fontAlgn="auto" hangingPunct="1">
              <a:spcAft>
                <a:spcPts val="0"/>
              </a:spcAft>
              <a:buFont typeface="Wingdings" pitchFamily="2" charset="2"/>
              <a:buChar char="ü"/>
              <a:defRPr/>
            </a:pPr>
            <a:r>
              <a:rPr lang="fa-IR" dirty="0" smtClean="0"/>
              <a:t>روابط دارای 77% دقت و 83% فراخوان تایید وردنت را بهمراه دارند و مابقی با شم زبانی متخصص تایید می شود</a:t>
            </a:r>
            <a:endParaRPr lang="en-US" dirty="0" smtClean="0"/>
          </a:p>
        </p:txBody>
      </p:sp>
      <p:sp>
        <p:nvSpPr>
          <p:cNvPr id="39941" name="Date Placeholder 4"/>
          <p:cNvSpPr>
            <a:spLocks noGrp="1"/>
          </p:cNvSpPr>
          <p:nvPr>
            <p:ph type="dt" sz="quarter" idx="10"/>
          </p:nvPr>
        </p:nvSpPr>
        <p:spPr/>
        <p:txBody>
          <a:bodyPr/>
          <a:lstStyle/>
          <a:p>
            <a:pPr>
              <a:defRPr/>
            </a:pPr>
            <a:fld id="{7686288D-50CC-40C4-86DA-9EA3BE04DC3F}"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39940" name="Slide Number Placeholder 3"/>
          <p:cNvSpPr>
            <a:spLocks noGrp="1"/>
          </p:cNvSpPr>
          <p:nvPr>
            <p:ph type="sldNum" sz="quarter" idx="12"/>
          </p:nvPr>
        </p:nvSpPr>
        <p:spPr/>
        <p:txBody>
          <a:bodyPr/>
          <a:lstStyle/>
          <a:p>
            <a:pPr>
              <a:defRPr/>
            </a:pPr>
            <a:fld id="{4552D3A7-B9D2-4374-B30A-0B249026A389}" type="slidenum">
              <a:rPr lang="en-US">
                <a:cs typeface="Arial" pitchFamily="34" charset="0"/>
              </a:rPr>
              <a:pPr>
                <a:defRPr/>
              </a:pPr>
              <a:t>50</a:t>
            </a:fld>
            <a:endParaRPr lang="en-US">
              <a:cs typeface="Arial"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00" y="0"/>
            <a:ext cx="8229600" cy="1371600"/>
          </a:xfrm>
        </p:spPr>
        <p:txBody>
          <a:bodyPr/>
          <a:lstStyle/>
          <a:p>
            <a:pPr eaLnBrk="1" fontAlgn="auto" hangingPunct="1">
              <a:spcAft>
                <a:spcPts val="0"/>
              </a:spcAft>
              <a:defRPr/>
            </a:pPr>
            <a:r>
              <a:rPr lang="fa-IR" smtClean="0">
                <a:solidFill>
                  <a:schemeClr val="tx2">
                    <a:satMod val="130000"/>
                  </a:schemeClr>
                </a:solidFill>
              </a:rPr>
              <a:t>جمع بندی</a:t>
            </a:r>
            <a:endParaRPr lang="en-US" smtClean="0">
              <a:solidFill>
                <a:schemeClr val="tx2">
                  <a:satMod val="130000"/>
                </a:schemeClr>
              </a:solidFill>
            </a:endParaRPr>
          </a:p>
        </p:txBody>
      </p:sp>
      <p:sp>
        <p:nvSpPr>
          <p:cNvPr id="71683" name="Content Placeholder 2"/>
          <p:cNvSpPr>
            <a:spLocks noGrp="1"/>
          </p:cNvSpPr>
          <p:nvPr>
            <p:ph idx="1"/>
          </p:nvPr>
        </p:nvSpPr>
        <p:spPr>
          <a:xfrm>
            <a:off x="990600" y="1219200"/>
            <a:ext cx="7924800" cy="3886200"/>
          </a:xfrm>
        </p:spPr>
        <p:txBody>
          <a:bodyPr/>
          <a:lstStyle/>
          <a:p>
            <a:pPr eaLnBrk="1" hangingPunct="1"/>
            <a:r>
              <a:rPr lang="fa-IR" dirty="0" smtClean="0"/>
              <a:t>تهیه دادگان وردنت فارسی با 10000 دسته هم معنا به صورت نیمه خودکار</a:t>
            </a:r>
          </a:p>
          <a:p>
            <a:pPr eaLnBrk="1" hangingPunct="1"/>
            <a:r>
              <a:rPr lang="fa-IR" dirty="0" smtClean="0"/>
              <a:t>قابلیت اتصال به وردنت های دیگر با نگاشت به وردنت انگلیسی (نسخه3 )</a:t>
            </a:r>
            <a:endParaRPr lang="en-US" dirty="0" smtClean="0"/>
          </a:p>
          <a:p>
            <a:pPr eaLnBrk="1" hangingPunct="1"/>
            <a:r>
              <a:rPr lang="fa-IR" dirty="0" smtClean="0"/>
              <a:t>ساخت ابزارهایی برای مرور و ویرایش دادگان با امکانات</a:t>
            </a:r>
            <a:endParaRPr lang="en-US" dirty="0" smtClean="0"/>
          </a:p>
          <a:p>
            <a:pPr lvl="1" eaLnBrk="1" hangingPunct="1"/>
            <a:r>
              <a:rPr lang="fa-IR" dirty="0" smtClean="0"/>
              <a:t>دسترسی و بکارگیری واژگان هم به صورت منفک و هم جاسازی شده</a:t>
            </a:r>
            <a:endParaRPr lang="en-US" dirty="0" smtClean="0"/>
          </a:p>
          <a:p>
            <a:pPr lvl="1" eaLnBrk="1" hangingPunct="1"/>
            <a:r>
              <a:rPr lang="fa-IR" dirty="0" smtClean="0"/>
              <a:t>جستجوی پیشرفته و دوزبانه</a:t>
            </a:r>
          </a:p>
          <a:p>
            <a:pPr lvl="1" eaLnBrk="1" hangingPunct="1"/>
            <a:r>
              <a:rPr lang="fa-IR" dirty="0" smtClean="0"/>
              <a:t>قابلیت گسترش</a:t>
            </a:r>
            <a:endParaRPr lang="en-US" dirty="0" smtClean="0"/>
          </a:p>
          <a:p>
            <a:pPr lvl="1" eaLnBrk="1" hangingPunct="1"/>
            <a:endParaRPr lang="en-US" dirty="0" smtClean="0"/>
          </a:p>
          <a:p>
            <a:pPr eaLnBrk="1" hangingPunct="1"/>
            <a:endParaRPr lang="en-US" dirty="0" smtClean="0"/>
          </a:p>
        </p:txBody>
      </p:sp>
      <p:sp>
        <p:nvSpPr>
          <p:cNvPr id="44036" name="Date Placeholder 5"/>
          <p:cNvSpPr>
            <a:spLocks noGrp="1"/>
          </p:cNvSpPr>
          <p:nvPr>
            <p:ph type="dt" sz="quarter" idx="10"/>
          </p:nvPr>
        </p:nvSpPr>
        <p:spPr/>
        <p:txBody>
          <a:bodyPr/>
          <a:lstStyle/>
          <a:p>
            <a:pPr>
              <a:defRPr/>
            </a:pPr>
            <a:fld id="{3CBDC74A-2F94-49EE-A3F8-DD85E39B05FF}" type="datetime1">
              <a:rPr lang="en-US">
                <a:latin typeface="Arial" pitchFamily="34" charset="0"/>
                <a:cs typeface="Arial" pitchFamily="34" charset="0"/>
              </a:rPr>
              <a:pPr>
                <a:defRPr/>
              </a:pPr>
              <a:t>10/24/2010</a:t>
            </a:fld>
            <a:endParaRPr lang="en-US">
              <a:latin typeface="Arial" pitchFamily="34" charset="0"/>
              <a:cs typeface="Arial" pitchFamily="34" charset="0"/>
            </a:endParaRPr>
          </a:p>
        </p:txBody>
      </p:sp>
      <p:sp>
        <p:nvSpPr>
          <p:cNvPr id="44037" name="Slide Number Placeholder 6"/>
          <p:cNvSpPr>
            <a:spLocks noGrp="1"/>
          </p:cNvSpPr>
          <p:nvPr>
            <p:ph type="sldNum" sz="quarter" idx="12"/>
          </p:nvPr>
        </p:nvSpPr>
        <p:spPr/>
        <p:txBody>
          <a:bodyPr/>
          <a:lstStyle/>
          <a:p>
            <a:pPr>
              <a:defRPr/>
            </a:pPr>
            <a:fld id="{537DD371-FA7C-4A7E-A011-0BFE1EA092F0}" type="slidenum">
              <a:rPr lang="en-US">
                <a:cs typeface="Arial" pitchFamily="34" charset="0"/>
              </a:rPr>
              <a:pPr>
                <a:defRPr/>
              </a:pPr>
              <a:t>51</a:t>
            </a:fld>
            <a:endParaRPr lang="en-US">
              <a:cs typeface="Arial"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فعالیت های آتی: تکمیل فارس نت</a:t>
            </a:r>
            <a:endParaRPr lang="en-US" smtClean="0">
              <a:solidFill>
                <a:schemeClr val="tx2">
                  <a:satMod val="130000"/>
                </a:schemeClr>
              </a:solidFill>
            </a:endParaRPr>
          </a:p>
        </p:txBody>
      </p:sp>
      <p:sp>
        <p:nvSpPr>
          <p:cNvPr id="77827" name="Content Placeholder 2"/>
          <p:cNvSpPr>
            <a:spLocks noGrp="1"/>
          </p:cNvSpPr>
          <p:nvPr>
            <p:ph idx="1"/>
          </p:nvPr>
        </p:nvSpPr>
        <p:spPr/>
        <p:txBody>
          <a:bodyPr/>
          <a:lstStyle/>
          <a:p>
            <a:pPr eaLnBrk="1" hangingPunct="1">
              <a:lnSpc>
                <a:spcPct val="80000"/>
              </a:lnSpc>
            </a:pPr>
            <a:r>
              <a:rPr lang="fa-IR" smtClean="0"/>
              <a:t>افزایش سطح پوشش واژگان</a:t>
            </a:r>
          </a:p>
          <a:p>
            <a:pPr eaLnBrk="1" hangingPunct="1">
              <a:lnSpc>
                <a:spcPct val="80000"/>
              </a:lnSpc>
            </a:pPr>
            <a:r>
              <a:rPr lang="fa-IR" smtClean="0"/>
              <a:t>ایجاد ارتباط میان مقولات واژگانی</a:t>
            </a:r>
          </a:p>
          <a:p>
            <a:pPr eaLnBrk="1" hangingPunct="1">
              <a:lnSpc>
                <a:spcPct val="80000"/>
              </a:lnSpc>
            </a:pPr>
            <a:r>
              <a:rPr lang="fa-IR" smtClean="0"/>
              <a:t>افزودن ساختار آرگومانی افعال و تعریف محدودیت های گزینشی آنها</a:t>
            </a:r>
          </a:p>
          <a:p>
            <a:pPr eaLnBrk="1" hangingPunct="1">
              <a:lnSpc>
                <a:spcPct val="80000"/>
              </a:lnSpc>
            </a:pPr>
            <a:r>
              <a:rPr lang="fa-IR" smtClean="0"/>
              <a:t>ایجاد امکان تعریف روابط ناموجود</a:t>
            </a:r>
          </a:p>
          <a:p>
            <a:pPr eaLnBrk="1" hangingPunct="1">
              <a:lnSpc>
                <a:spcPct val="80000"/>
              </a:lnSpc>
            </a:pPr>
            <a:r>
              <a:rPr lang="fa-IR" smtClean="0"/>
              <a:t>گسترش ابزارهای تست کمی و کیفی</a:t>
            </a:r>
          </a:p>
          <a:p>
            <a:pPr eaLnBrk="1" hangingPunct="1">
              <a:lnSpc>
                <a:spcPct val="80000"/>
              </a:lnSpc>
            </a:pPr>
            <a:r>
              <a:rPr lang="fa-IR" smtClean="0"/>
              <a:t>انجام آزمون های گسترده تر</a:t>
            </a:r>
          </a:p>
          <a:p>
            <a:pPr lvl="1" eaLnBrk="1" hangingPunct="1">
              <a:lnSpc>
                <a:spcPct val="80000"/>
              </a:lnSpc>
              <a:buFont typeface="Wingdings" pitchFamily="2" charset="2"/>
              <a:buNone/>
            </a:pPr>
            <a:endParaRPr lang="fa-IR" smtClean="0"/>
          </a:p>
        </p:txBody>
      </p:sp>
      <p:sp>
        <p:nvSpPr>
          <p:cNvPr id="45060" name="Date Placeholder 5"/>
          <p:cNvSpPr>
            <a:spLocks noGrp="1"/>
          </p:cNvSpPr>
          <p:nvPr>
            <p:ph type="dt" sz="quarter" idx="10"/>
          </p:nvPr>
        </p:nvSpPr>
        <p:spPr/>
        <p:txBody>
          <a:bodyPr/>
          <a:lstStyle/>
          <a:p>
            <a:pPr>
              <a:defRPr/>
            </a:pPr>
            <a:fld id="{0BE12DB1-AB6D-4341-864B-371A2B549C79}"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45061" name="Slide Number Placeholder 6"/>
          <p:cNvSpPr>
            <a:spLocks noGrp="1"/>
          </p:cNvSpPr>
          <p:nvPr>
            <p:ph type="sldNum" sz="quarter" idx="12"/>
          </p:nvPr>
        </p:nvSpPr>
        <p:spPr/>
        <p:txBody>
          <a:bodyPr/>
          <a:lstStyle/>
          <a:p>
            <a:pPr>
              <a:defRPr/>
            </a:pPr>
            <a:fld id="{10CADC79-59E0-4434-8DAB-FEC45E0712D7}" type="slidenum">
              <a:rPr lang="en-US">
                <a:cs typeface="Arial" pitchFamily="34" charset="0"/>
              </a:rPr>
              <a:pPr>
                <a:defRPr/>
              </a:pPr>
              <a:t>52</a:t>
            </a:fld>
            <a:endParaRPr lang="en-US">
              <a:cs typeface="Arial" pitchFamily="34"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فعالیت های آتی: کاربردهای فارس نت</a:t>
            </a:r>
            <a:endParaRPr lang="en-US" smtClean="0">
              <a:solidFill>
                <a:schemeClr val="tx2">
                  <a:satMod val="130000"/>
                </a:schemeClr>
              </a:solidFill>
            </a:endParaRPr>
          </a:p>
        </p:txBody>
      </p:sp>
      <p:sp>
        <p:nvSpPr>
          <p:cNvPr id="78851" name="Content Placeholder 2"/>
          <p:cNvSpPr>
            <a:spLocks noGrp="1"/>
          </p:cNvSpPr>
          <p:nvPr>
            <p:ph idx="1"/>
          </p:nvPr>
        </p:nvSpPr>
        <p:spPr/>
        <p:txBody>
          <a:bodyPr/>
          <a:lstStyle/>
          <a:p>
            <a:pPr eaLnBrk="1" hangingPunct="1"/>
            <a:r>
              <a:rPr lang="fa-IR" smtClean="0"/>
              <a:t>تهیه پیکره های برچسب خورده با برچسب های معنایی</a:t>
            </a:r>
          </a:p>
          <a:p>
            <a:pPr eaLnBrk="1" hangingPunct="1"/>
            <a:r>
              <a:rPr lang="fa-IR" smtClean="0"/>
              <a:t>تکمیل ابزارهای پردازشی پایه</a:t>
            </a:r>
          </a:p>
          <a:p>
            <a:pPr eaLnBrk="1" hangingPunct="1"/>
            <a:r>
              <a:rPr lang="fa-IR" smtClean="0"/>
              <a:t>افزودن پیمانه های معناشناسی و رفع ابهام به سیستم های کاربردی</a:t>
            </a:r>
          </a:p>
          <a:p>
            <a:pPr eaLnBrk="1" hangingPunct="1"/>
            <a:r>
              <a:rPr lang="fa-IR" smtClean="0"/>
              <a:t>تهیه ابزارها و منابع آزمون و ارزیابی برنامه های کاربردی دیگر</a:t>
            </a:r>
            <a:endParaRPr lang="en-US" smtClean="0"/>
          </a:p>
        </p:txBody>
      </p:sp>
      <p:sp>
        <p:nvSpPr>
          <p:cNvPr id="46084" name="Date Placeholder 5"/>
          <p:cNvSpPr>
            <a:spLocks noGrp="1"/>
          </p:cNvSpPr>
          <p:nvPr>
            <p:ph type="dt" sz="quarter" idx="10"/>
          </p:nvPr>
        </p:nvSpPr>
        <p:spPr/>
        <p:txBody>
          <a:bodyPr/>
          <a:lstStyle/>
          <a:p>
            <a:pPr>
              <a:defRPr/>
            </a:pPr>
            <a:fld id="{B8C3152C-5C0D-4632-B77D-E642A9317140}"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46085" name="Slide Number Placeholder 6"/>
          <p:cNvSpPr>
            <a:spLocks noGrp="1"/>
          </p:cNvSpPr>
          <p:nvPr>
            <p:ph type="sldNum" sz="quarter" idx="12"/>
          </p:nvPr>
        </p:nvSpPr>
        <p:spPr/>
        <p:txBody>
          <a:bodyPr/>
          <a:lstStyle/>
          <a:p>
            <a:pPr>
              <a:defRPr/>
            </a:pPr>
            <a:fld id="{73B16000-9913-4652-B7CA-ED714D570043}" type="slidenum">
              <a:rPr lang="en-US">
                <a:cs typeface="Arial" pitchFamily="34" charset="0"/>
              </a:rPr>
              <a:pPr>
                <a:defRPr/>
              </a:pPr>
              <a:t>53</a:t>
            </a:fld>
            <a:endParaRPr lang="en-US">
              <a:cs typeface="Arial" pitchFamily="34"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4"/>
          <p:cNvSpPr>
            <a:spLocks noGrp="1" noChangeArrowheads="1"/>
          </p:cNvSpPr>
          <p:nvPr>
            <p:ph type="title"/>
          </p:nvPr>
        </p:nvSpPr>
        <p:spPr>
          <a:xfrm>
            <a:off x="381000" y="1600200"/>
            <a:ext cx="8229600" cy="3048000"/>
          </a:xfrm>
        </p:spPr>
        <p:txBody>
          <a:bodyPr/>
          <a:lstStyle/>
          <a:p>
            <a:pPr algn="ctr" eaLnBrk="1" fontAlgn="auto" hangingPunct="1">
              <a:spcAft>
                <a:spcPts val="0"/>
              </a:spcAft>
              <a:defRPr/>
            </a:pPr>
            <a:r>
              <a:rPr lang="fa-IR" sz="5400" smtClean="0">
                <a:solidFill>
                  <a:schemeClr val="tx2">
                    <a:satMod val="130000"/>
                  </a:schemeClr>
                </a:solidFill>
              </a:rPr>
              <a:t>پرسش و پاسخ</a:t>
            </a:r>
            <a:endParaRPr lang="en-US" sz="5400" smtClean="0">
              <a:solidFill>
                <a:schemeClr val="tx2">
                  <a:satMod val="130000"/>
                </a:schemeClr>
              </a:solidFill>
            </a:endParaRPr>
          </a:p>
        </p:txBody>
      </p:sp>
      <p:sp>
        <p:nvSpPr>
          <p:cNvPr id="47107" name="Date Placeholder 4"/>
          <p:cNvSpPr>
            <a:spLocks noGrp="1"/>
          </p:cNvSpPr>
          <p:nvPr>
            <p:ph type="dt" sz="quarter" idx="10"/>
          </p:nvPr>
        </p:nvSpPr>
        <p:spPr/>
        <p:txBody>
          <a:bodyPr/>
          <a:lstStyle/>
          <a:p>
            <a:pPr>
              <a:defRPr/>
            </a:pPr>
            <a:fld id="{C76305E9-76CE-4EFC-AFAF-D2EF51F12FD8}" type="datetime1">
              <a:rPr lang="en-US" smtClean="0">
                <a:latin typeface="Arial" pitchFamily="34" charset="0"/>
                <a:cs typeface="Arial" pitchFamily="34" charset="0"/>
              </a:rPr>
              <a:pPr>
                <a:defRPr/>
              </a:pPr>
              <a:t>10/24/2010</a:t>
            </a:fld>
            <a:endParaRPr lang="en-US" smtClean="0">
              <a:latin typeface="Arial" pitchFamily="34" charset="0"/>
              <a:cs typeface="Arial" pitchFamily="34" charset="0"/>
            </a:endParaRPr>
          </a:p>
        </p:txBody>
      </p:sp>
      <p:sp>
        <p:nvSpPr>
          <p:cNvPr id="47108" name="Slide Number Placeholder 5"/>
          <p:cNvSpPr>
            <a:spLocks noGrp="1"/>
          </p:cNvSpPr>
          <p:nvPr>
            <p:ph type="sldNum" sz="quarter" idx="12"/>
          </p:nvPr>
        </p:nvSpPr>
        <p:spPr/>
        <p:txBody>
          <a:bodyPr/>
          <a:lstStyle/>
          <a:p>
            <a:pPr>
              <a:defRPr/>
            </a:pPr>
            <a:fld id="{E04202FF-8854-44FD-BFF7-82C46162DF1B}" type="slidenum">
              <a:rPr lang="en-US">
                <a:cs typeface="Arial" pitchFamily="34" charset="0"/>
              </a:rPr>
              <a:pPr>
                <a:defRPr/>
              </a:pPr>
              <a:t>54</a:t>
            </a:fld>
            <a:endParaRPr lang="en-US">
              <a:cs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Air">
      <a:dk1>
        <a:sysClr val="windowText" lastClr="000000"/>
      </a:dk1>
      <a:lt1>
        <a:sysClr val="window" lastClr="FFFFFF"/>
      </a:lt1>
      <a:dk2>
        <a:srgbClr val="17375D"/>
      </a:dk2>
      <a:lt2>
        <a:srgbClr val="BEDBFE"/>
      </a:lt2>
      <a:accent1>
        <a:srgbClr val="686F3A"/>
      </a:accent1>
      <a:accent2>
        <a:srgbClr val="165996"/>
      </a:accent2>
      <a:accent3>
        <a:srgbClr val="7276A0"/>
      </a:accent3>
      <a:accent4>
        <a:srgbClr val="7DB434"/>
      </a:accent4>
      <a:accent5>
        <a:srgbClr val="D28300"/>
      </a:accent5>
      <a:accent6>
        <a:srgbClr val="2B62CB"/>
      </a:accent6>
      <a:hlink>
        <a:srgbClr val="B58900"/>
      </a:hlink>
      <a:folHlink>
        <a:srgbClr val="B55C39"/>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Butterfly">
      <a:fillStyleLst>
        <a:solidFill>
          <a:schemeClr val="phClr"/>
        </a:solidFill>
        <a:gradFill rotWithShape="1">
          <a:gsLst>
            <a:gs pos="0">
              <a:schemeClr val="phClr">
                <a:tint val="80000"/>
                <a:satMod val="150000"/>
              </a:schemeClr>
            </a:gs>
            <a:gs pos="35000">
              <a:schemeClr val="phClr">
                <a:tint val="65000"/>
                <a:satMod val="180000"/>
              </a:schemeClr>
            </a:gs>
            <a:gs pos="100000">
              <a:schemeClr val="phClr">
                <a:tint val="50000"/>
                <a:satMod val="200000"/>
              </a:schemeClr>
            </a:gs>
          </a:gsLst>
          <a:lin ang="16200000" scaled="1"/>
        </a:gradFill>
        <a:gradFill rotWithShape="1">
          <a:gsLst>
            <a:gs pos="0">
              <a:schemeClr val="phClr">
                <a:shade val="30000"/>
                <a:satMod val="130000"/>
              </a:schemeClr>
            </a:gs>
            <a:gs pos="80000">
              <a:schemeClr val="phClr">
                <a:shade val="65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101600" dist="25400" dir="13500000">
              <a:srgbClr val="FFFFFF">
                <a:alpha val="80000"/>
              </a:srgbClr>
            </a:innerShdw>
          </a:effectLst>
          <a:scene3d>
            <a:camera prst="orthographicFront">
              <a:rot lat="0" lon="0" rev="0"/>
            </a:camera>
            <a:lightRig rig="soft" dir="tl">
              <a:rot lat="0" lon="0" rev="6000000"/>
            </a:lightRig>
          </a:scene3d>
          <a:sp3d prstMaterial="powder">
            <a:bevelT w="0" h="0"/>
          </a:sp3d>
        </a:effectStyle>
        <a:effectStyle>
          <a:effectLst>
            <a:innerShdw blurRad="127000" dist="25400" dir="13500000">
              <a:srgbClr val="FFFFFF">
                <a:alpha val="80000"/>
              </a:srgbClr>
            </a:innerShdw>
          </a:effectLst>
          <a:scene3d>
            <a:camera prst="orthographicFront">
              <a:rot lat="0" lon="0" rev="0"/>
            </a:camera>
            <a:lightRig rig="morning" dir="t">
              <a:rot lat="0" lon="0" rev="11400000"/>
            </a:lightRig>
          </a:scene3d>
          <a:sp3d prstMaterial="translucentPowder">
            <a:bevelT w="88900" h="38100" prst="softRound"/>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292</TotalTime>
  <Words>3057</Words>
  <Application>Microsoft PowerPoint</Application>
  <PresentationFormat>On-screen Show (4:3)</PresentationFormat>
  <Paragraphs>568</Paragraphs>
  <Slides>54</Slides>
  <Notes>1</Notes>
  <HiddenSlides>1</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56" baseType="lpstr">
      <vt:lpstr>Solstice</vt:lpstr>
      <vt:lpstr>Visio</vt:lpstr>
      <vt:lpstr>معرفی فارس نت: نخستین شبکه واژگانی زبان فارسی </vt:lpstr>
      <vt:lpstr>فهرست مطالب</vt:lpstr>
      <vt:lpstr>مسیر پیش رو در پردازش زبان طبیعی</vt:lpstr>
      <vt:lpstr>گلوگاه های پردازش زبان فارسی</vt:lpstr>
      <vt:lpstr>کاربرد واژگان معنایی و واژهستان شناسی </vt:lpstr>
      <vt:lpstr>ترجمه ماشینی و رفع ابهام</vt:lpstr>
      <vt:lpstr>موتور جستجو –  بازیابی اطلاعات – پرسش و پاسخ</vt:lpstr>
      <vt:lpstr>کشف هرزنامه – استخراج اطلاعات</vt:lpstr>
      <vt:lpstr>نمونه هایی دیگری از کاربرد </vt:lpstr>
      <vt:lpstr>طرح فارس نت</vt:lpstr>
      <vt:lpstr>شبکه واژگانی وردنت</vt:lpstr>
      <vt:lpstr>شبکه واژگانی (وردنت) - WordNet</vt:lpstr>
      <vt:lpstr>عناصر پایه ای وردنت</vt:lpstr>
      <vt:lpstr>یک مثال</vt:lpstr>
      <vt:lpstr>WordNet Relations</vt:lpstr>
      <vt:lpstr>وردنت فارسی</vt:lpstr>
      <vt:lpstr> ساختار و ویژگی های وردنت فارسی</vt:lpstr>
      <vt:lpstr>1- گستره تحت پوشش</vt:lpstr>
      <vt:lpstr>آمار کنونی دادگان</vt:lpstr>
      <vt:lpstr>2- مفاهیم بنیادی</vt:lpstr>
      <vt:lpstr>3- روابط میان زبانی و درون زبانی </vt:lpstr>
      <vt:lpstr>4- روابط میان مقوله ای و درون مقوله ای </vt:lpstr>
      <vt:lpstr>5- روش های ايجاد شبکه هاي واژگاني</vt:lpstr>
      <vt:lpstr>نحوه ساخت وردنت فارسی</vt:lpstr>
      <vt:lpstr>ویژگی های روش ساخت وردنت فارسی</vt:lpstr>
      <vt:lpstr>ابزارهای ساخت نیمه خودکار</vt:lpstr>
      <vt:lpstr>نگاشت نیمه خودکار وردنت فارسی به انگلیسی</vt:lpstr>
      <vt:lpstr>مشکلات نگاشت</vt:lpstr>
      <vt:lpstr> دسته بندی نیمه خودکار صفات و استخراج رابطه تضاد میان آنها </vt:lpstr>
      <vt:lpstr>استخراج خودکار روابط مفهومی از منابع زبانی</vt:lpstr>
      <vt:lpstr>استخراج خودکار روابط مفهومی از منابع زبانی (2)</vt:lpstr>
      <vt:lpstr>الگوهای هیرست</vt:lpstr>
      <vt:lpstr>برخی الگوهای دیگر</vt:lpstr>
      <vt:lpstr>مثال روش مبتنی بر الگو (مدل اول)</vt:lpstr>
      <vt:lpstr>مثال روش مبتنی بر الگو (مدل دوم)</vt:lpstr>
      <vt:lpstr>روش مبتنی بر الگو (مدل سوم)</vt:lpstr>
      <vt:lpstr>روش مبتنی بر الگو (مدل سوم)</vt:lpstr>
      <vt:lpstr>روابط استخراج شده با الگوهای هیرست</vt:lpstr>
      <vt:lpstr>روابط استخراج شده با دیگر الگوها</vt:lpstr>
      <vt:lpstr>روش مبتنی بر ساختار (صفحات ابهام زدایی)</vt:lpstr>
      <vt:lpstr>روش مبتنی بر ساختار (با استفاده از بولت ها)</vt:lpstr>
      <vt:lpstr>روابط استخراج شده توسط ساختارها</vt:lpstr>
      <vt:lpstr>مثال روش مبتنی بر شباهت (وردنت)</vt:lpstr>
      <vt:lpstr>مثال روش مبتنی بر شباهت (پیکره)</vt:lpstr>
      <vt:lpstr>مثال روش مبتنی بر شباهت (ویکی‌پدیا)</vt:lpstr>
      <vt:lpstr>Slide 46</vt:lpstr>
      <vt:lpstr>مرورگر محلی</vt:lpstr>
      <vt:lpstr>ویرایشگر مبتنی بر وب</vt:lpstr>
      <vt:lpstr>APIها</vt:lpstr>
      <vt:lpstr>نتایج ارزیابی</vt:lpstr>
      <vt:lpstr>جمع بندی</vt:lpstr>
      <vt:lpstr>فعالیت های آتی: تکمیل فارس نت</vt:lpstr>
      <vt:lpstr>فعالیت های آتی: کاربردهای فارس نت</vt:lpstr>
      <vt:lpstr>پرسش و پاسخ</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معرفی فارس نت: هستان شناسی واژگانی برای زبان فارسی </dc:title>
  <dc:creator>niki</dc:creator>
  <cp:lastModifiedBy>Shamsfard</cp:lastModifiedBy>
  <cp:revision>29</cp:revision>
  <dcterms:created xsi:type="dcterms:W3CDTF">2008-05-31T19:01:22Z</dcterms:created>
  <dcterms:modified xsi:type="dcterms:W3CDTF">2010-10-24T01:17:31Z</dcterms:modified>
</cp:coreProperties>
</file>