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24"/>
  </p:notesMasterIdLst>
  <p:handoutMasterIdLst>
    <p:handoutMasterId r:id="rId25"/>
  </p:handoutMasterIdLst>
  <p:sldIdLst>
    <p:sldId id="257" r:id="rId2"/>
    <p:sldId id="258" r:id="rId3"/>
    <p:sldId id="332" r:id="rId4"/>
    <p:sldId id="330" r:id="rId5"/>
    <p:sldId id="335" r:id="rId6"/>
    <p:sldId id="336" r:id="rId7"/>
    <p:sldId id="337" r:id="rId8"/>
    <p:sldId id="339" r:id="rId9"/>
    <p:sldId id="340" r:id="rId10"/>
    <p:sldId id="345" r:id="rId11"/>
    <p:sldId id="341" r:id="rId12"/>
    <p:sldId id="343" r:id="rId13"/>
    <p:sldId id="346" r:id="rId14"/>
    <p:sldId id="344" r:id="rId15"/>
    <p:sldId id="347" r:id="rId16"/>
    <p:sldId id="351" r:id="rId17"/>
    <p:sldId id="348" r:id="rId18"/>
    <p:sldId id="349" r:id="rId19"/>
    <p:sldId id="350" r:id="rId20"/>
    <p:sldId id="352" r:id="rId21"/>
    <p:sldId id="353" r:id="rId22"/>
    <p:sldId id="326"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CC3300"/>
    <a:srgbClr val="009900"/>
    <a:srgbClr val="33CC33"/>
    <a:srgbClr val="00CC00"/>
    <a:srgbClr val="66FF33"/>
    <a:srgbClr val="000000"/>
    <a:srgbClr val="EAEAE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72" autoAdjust="0"/>
    <p:restoredTop sz="99877" autoAdjust="0"/>
  </p:normalViewPr>
  <p:slideViewPr>
    <p:cSldViewPr snapToObjects="1">
      <p:cViewPr>
        <p:scale>
          <a:sx n="70" d="100"/>
          <a:sy n="70" d="100"/>
        </p:scale>
        <p:origin x="-1452" y="-1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5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195587"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195588"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195589"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B5674968-0DE6-4266-8249-16D6FF013A46}"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a:latin typeface="Arial" charset="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defRPr sz="1200">
                <a:latin typeface="Arial" charset="0"/>
                <a:cs typeface="+mn-cs"/>
              </a:defRPr>
            </a:lvl1pPr>
          </a:lstStyle>
          <a:p>
            <a:pPr>
              <a:defRPr/>
            </a:pPr>
            <a:fld id="{9CA2603B-8CE0-459B-B0A1-7ADAA53199FC}" type="datetimeFigureOut">
              <a:rPr lang="en-US"/>
              <a:pPr>
                <a:defRPr/>
              </a:pPr>
              <a:t>11/5/2012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defRPr sz="1200">
                <a:latin typeface="Arial" charset="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0" hangingPunct="0">
              <a:defRPr sz="1200">
                <a:latin typeface="Arial" charset="0"/>
                <a:cs typeface="+mn-cs"/>
              </a:defRPr>
            </a:lvl1pPr>
          </a:lstStyle>
          <a:p>
            <a:pPr>
              <a:defRPr/>
            </a:pPr>
            <a:fld id="{90C9C6D3-AA90-4318-A207-6CB6C64A4AB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a-IR" smtClean="0"/>
          </a:p>
        </p:txBody>
      </p:sp>
      <p:sp>
        <p:nvSpPr>
          <p:cNvPr id="7578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A5B1A41C-F21A-4492-BA1E-B143FEB51603}" type="slidenum">
              <a:rPr lang="fa-IR" smtClean="0">
                <a:latin typeface="Arial" pitchFamily="34" charset="0"/>
              </a:rPr>
              <a:pPr>
                <a:defRPr/>
              </a:pPr>
              <a:t>1</a:t>
            </a:fld>
            <a:endParaRPr lang="fa-IR"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6413"/>
            <a:chOff x="0" y="0"/>
            <a:chExt cx="5760" cy="4319"/>
          </a:xfrm>
        </p:grpSpPr>
        <p:sp>
          <p:nvSpPr>
            <p:cNvPr id="5"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7"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pPr eaLnBrk="0" hangingPunct="0">
                <a:defRPr/>
              </a:pPr>
              <a:endParaRPr lang="en-US">
                <a:latin typeface="Arial" charset="0"/>
                <a:cs typeface="+mn-cs"/>
              </a:endParaRPr>
            </a:p>
          </p:txBody>
        </p:sp>
        <p:sp>
          <p:nvSpPr>
            <p:cNvPr id="8" name="Freeform 6"/>
            <p:cNvSpPr>
              <a:spLocks/>
            </p:cNvSpPr>
            <p:nvPr/>
          </p:nvSpPr>
          <p:spPr bwMode="hidden">
            <a:xfrm>
              <a:off x="4038" y="3577"/>
              <a:ext cx="1720" cy="65"/>
            </a:xfrm>
            <a:custGeom>
              <a:avLst/>
              <a:gdLst/>
              <a:ahLst/>
              <a:cxnLst>
                <a:cxn ang="0">
                  <a:pos x="1722" y="66"/>
                </a:cxn>
                <a:cxn ang="0">
                  <a:pos x="1722" y="60"/>
                </a:cxn>
                <a:cxn ang="0">
                  <a:pos x="0" y="0"/>
                </a:cxn>
                <a:cxn ang="0">
                  <a:pos x="0" y="48"/>
                </a:cxn>
                <a:cxn ang="0">
                  <a:pos x="1722" y="66"/>
                </a:cxn>
                <a:cxn ang="0">
                  <a:pos x="1722" y="66"/>
                </a:cxn>
              </a:cxnLst>
              <a:rect l="0" t="0" r="r" b="b"/>
              <a:pathLst>
                <a:path w="1722" h="66">
                  <a:moveTo>
                    <a:pt x="1722" y="66"/>
                  </a:moveTo>
                  <a:lnTo>
                    <a:pt x="1722" y="60"/>
                  </a:lnTo>
                  <a:lnTo>
                    <a:pt x="0" y="0"/>
                  </a:lnTo>
                  <a:lnTo>
                    <a:pt x="0" y="48"/>
                  </a:lnTo>
                  <a:lnTo>
                    <a:pt x="1722" y="66"/>
                  </a:lnTo>
                  <a:lnTo>
                    <a:pt x="1722" y="66"/>
                  </a:lnTo>
                  <a:close/>
                </a:path>
              </a:pathLst>
            </a:custGeom>
            <a:gradFill rotWithShape="0">
              <a:gsLst>
                <a:gs pos="0">
                  <a:schemeClr val="bg2"/>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9"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pPr eaLnBrk="0" hangingPunct="0">
                <a:defRPr/>
              </a:pPr>
              <a:endParaRPr lang="en-US">
                <a:latin typeface="Arial" charset="0"/>
                <a:cs typeface="+mn-cs"/>
              </a:endParaRPr>
            </a:p>
          </p:txBody>
        </p:sp>
        <p:sp>
          <p:nvSpPr>
            <p:cNvPr id="10" name="Freeform 8"/>
            <p:cNvSpPr>
              <a:spLocks/>
            </p:cNvSpPr>
            <p:nvPr/>
          </p:nvSpPr>
          <p:spPr bwMode="hidden">
            <a:xfrm>
              <a:off x="4784" y="3702"/>
              <a:ext cx="974" cy="101"/>
            </a:xfrm>
            <a:custGeom>
              <a:avLst/>
              <a:gdLst/>
              <a:ahLst/>
              <a:cxnLst>
                <a:cxn ang="0">
                  <a:pos x="975" y="48"/>
                </a:cxn>
                <a:cxn ang="0">
                  <a:pos x="975" y="0"/>
                </a:cxn>
                <a:cxn ang="0">
                  <a:pos x="0" y="24"/>
                </a:cxn>
                <a:cxn ang="0">
                  <a:pos x="0" y="101"/>
                </a:cxn>
                <a:cxn ang="0">
                  <a:pos x="975" y="48"/>
                </a:cxn>
                <a:cxn ang="0">
                  <a:pos x="975" y="48"/>
                </a:cxn>
              </a:cxnLst>
              <a:rect l="0" t="0" r="r" b="b"/>
              <a:pathLst>
                <a:path w="975" h="101">
                  <a:moveTo>
                    <a:pt x="975" y="48"/>
                  </a:moveTo>
                  <a:lnTo>
                    <a:pt x="975" y="0"/>
                  </a:lnTo>
                  <a:lnTo>
                    <a:pt x="0" y="24"/>
                  </a:lnTo>
                  <a:lnTo>
                    <a:pt x="0" y="101"/>
                  </a:lnTo>
                  <a:lnTo>
                    <a:pt x="975" y="48"/>
                  </a:lnTo>
                  <a:lnTo>
                    <a:pt x="975" y="48"/>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11" name="Freeform 9"/>
            <p:cNvSpPr>
              <a:spLocks/>
            </p:cNvSpPr>
            <p:nvPr/>
          </p:nvSpPr>
          <p:spPr bwMode="hidden">
            <a:xfrm>
              <a:off x="3619" y="3815"/>
              <a:ext cx="2139" cy="198"/>
            </a:xfrm>
            <a:custGeom>
              <a:avLst/>
              <a:gdLst/>
              <a:ahLst/>
              <a:cxnLst>
                <a:cxn ang="0">
                  <a:pos x="2141" y="0"/>
                </a:cxn>
                <a:cxn ang="0">
                  <a:pos x="0" y="156"/>
                </a:cxn>
                <a:cxn ang="0">
                  <a:pos x="0" y="198"/>
                </a:cxn>
                <a:cxn ang="0">
                  <a:pos x="2141" y="0"/>
                </a:cxn>
                <a:cxn ang="0">
                  <a:pos x="2141" y="0"/>
                </a:cxn>
              </a:cxnLst>
              <a:rect l="0" t="0" r="r" b="b"/>
              <a:pathLst>
                <a:path w="2141" h="198">
                  <a:moveTo>
                    <a:pt x="2141" y="0"/>
                  </a:moveTo>
                  <a:lnTo>
                    <a:pt x="0" y="156"/>
                  </a:lnTo>
                  <a:lnTo>
                    <a:pt x="0" y="198"/>
                  </a:lnTo>
                  <a:lnTo>
                    <a:pt x="2141" y="0"/>
                  </a:lnTo>
                  <a:lnTo>
                    <a:pt x="2141" y="0"/>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12"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13" name="Freeform 11"/>
            <p:cNvSpPr>
              <a:spLocks/>
            </p:cNvSpPr>
            <p:nvPr/>
          </p:nvSpPr>
          <p:spPr bwMode="hidden">
            <a:xfrm>
              <a:off x="2097" y="4043"/>
              <a:ext cx="2514" cy="276"/>
            </a:xfrm>
            <a:custGeom>
              <a:avLst/>
              <a:gdLst/>
              <a:ahLst/>
              <a:cxnLst>
                <a:cxn ang="0">
                  <a:pos x="2182" y="276"/>
                </a:cxn>
                <a:cxn ang="0">
                  <a:pos x="2517" y="204"/>
                </a:cxn>
                <a:cxn ang="0">
                  <a:pos x="2260" y="0"/>
                </a:cxn>
                <a:cxn ang="0">
                  <a:pos x="0" y="276"/>
                </a:cxn>
                <a:cxn ang="0">
                  <a:pos x="2182" y="276"/>
                </a:cxn>
                <a:cxn ang="0">
                  <a:pos x="2182" y="276"/>
                </a:cxn>
              </a:cxnLst>
              <a:rect l="0" t="0" r="r" b="b"/>
              <a:pathLst>
                <a:path w="2517" h="276">
                  <a:moveTo>
                    <a:pt x="2182" y="276"/>
                  </a:moveTo>
                  <a:lnTo>
                    <a:pt x="2517" y="204"/>
                  </a:lnTo>
                  <a:lnTo>
                    <a:pt x="2260" y="0"/>
                  </a:lnTo>
                  <a:lnTo>
                    <a:pt x="0" y="276"/>
                  </a:lnTo>
                  <a:lnTo>
                    <a:pt x="2182" y="276"/>
                  </a:lnTo>
                  <a:lnTo>
                    <a:pt x="2182" y="276"/>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14"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pPr eaLnBrk="0" hangingPunct="0">
                <a:defRPr/>
              </a:pPr>
              <a:endParaRPr lang="en-US">
                <a:latin typeface="Arial" charset="0"/>
                <a:cs typeface="+mn-cs"/>
              </a:endParaRPr>
            </a:p>
          </p:txBody>
        </p:sp>
        <p:sp>
          <p:nvSpPr>
            <p:cNvPr id="15" name="Freeform 13"/>
            <p:cNvSpPr>
              <a:spLocks/>
            </p:cNvSpPr>
            <p:nvPr/>
          </p:nvSpPr>
          <p:spPr bwMode="hidden">
            <a:xfrm>
              <a:off x="5030" y="3151"/>
              <a:ext cx="728" cy="240"/>
            </a:xfrm>
            <a:custGeom>
              <a:avLst/>
              <a:gdLst/>
              <a:ahLst/>
              <a:cxnLst>
                <a:cxn ang="0">
                  <a:pos x="729" y="240"/>
                </a:cxn>
                <a:cxn ang="0">
                  <a:pos x="0" y="0"/>
                </a:cxn>
                <a:cxn ang="0">
                  <a:pos x="0" y="6"/>
                </a:cxn>
                <a:cxn ang="0">
                  <a:pos x="729" y="240"/>
                </a:cxn>
                <a:cxn ang="0">
                  <a:pos x="729" y="240"/>
                </a:cxn>
              </a:cxnLst>
              <a:rect l="0" t="0" r="r" b="b"/>
              <a:pathLst>
                <a:path w="729" h="240">
                  <a:moveTo>
                    <a:pt x="729" y="240"/>
                  </a:moveTo>
                  <a:lnTo>
                    <a:pt x="0" y="0"/>
                  </a:lnTo>
                  <a:lnTo>
                    <a:pt x="0" y="6"/>
                  </a:lnTo>
                  <a:lnTo>
                    <a:pt x="729" y="240"/>
                  </a:lnTo>
                  <a:lnTo>
                    <a:pt x="729" y="240"/>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16"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17" name="Freeform 15"/>
            <p:cNvSpPr>
              <a:spLocks/>
            </p:cNvSpPr>
            <p:nvPr/>
          </p:nvSpPr>
          <p:spPr bwMode="hidden">
            <a:xfrm>
              <a:off x="5030" y="3049"/>
              <a:ext cx="728" cy="318"/>
            </a:xfrm>
            <a:custGeom>
              <a:avLst/>
              <a:gdLst/>
              <a:ahLst/>
              <a:cxnLst>
                <a:cxn ang="0">
                  <a:pos x="729" y="318"/>
                </a:cxn>
                <a:cxn ang="0">
                  <a:pos x="729" y="312"/>
                </a:cxn>
                <a:cxn ang="0">
                  <a:pos x="0" y="0"/>
                </a:cxn>
                <a:cxn ang="0">
                  <a:pos x="0" y="54"/>
                </a:cxn>
                <a:cxn ang="0">
                  <a:pos x="729" y="318"/>
                </a:cxn>
                <a:cxn ang="0">
                  <a:pos x="729" y="318"/>
                </a:cxn>
              </a:cxnLst>
              <a:rect l="0" t="0" r="r" b="b"/>
              <a:pathLst>
                <a:path w="729" h="318">
                  <a:moveTo>
                    <a:pt x="729" y="318"/>
                  </a:moveTo>
                  <a:lnTo>
                    <a:pt x="729" y="312"/>
                  </a:lnTo>
                  <a:lnTo>
                    <a:pt x="0" y="0"/>
                  </a:lnTo>
                  <a:lnTo>
                    <a:pt x="0" y="54"/>
                  </a:lnTo>
                  <a:lnTo>
                    <a:pt x="729" y="318"/>
                  </a:lnTo>
                  <a:lnTo>
                    <a:pt x="729" y="318"/>
                  </a:lnTo>
                  <a:close/>
                </a:path>
              </a:pathLst>
            </a:custGeom>
            <a:gradFill rotWithShape="0">
              <a:gsLst>
                <a:gs pos="0">
                  <a:schemeClr val="bg2"/>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18"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pPr eaLnBrk="0" hangingPunct="0">
                <a:defRPr/>
              </a:pPr>
              <a:endParaRPr lang="en-US">
                <a:latin typeface="Arial" charset="0"/>
                <a:cs typeface="+mn-cs"/>
              </a:endParaRPr>
            </a:p>
          </p:txBody>
        </p:sp>
        <p:sp>
          <p:nvSpPr>
            <p:cNvPr id="19"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20"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21" name="Freeform 19"/>
            <p:cNvSpPr>
              <a:spLocks/>
            </p:cNvSpPr>
            <p:nvPr/>
          </p:nvSpPr>
          <p:spPr bwMode="hidden">
            <a:xfrm>
              <a:off x="5477" y="2588"/>
              <a:ext cx="281" cy="335"/>
            </a:xfrm>
            <a:custGeom>
              <a:avLst/>
              <a:gdLst/>
              <a:ahLst/>
              <a:cxnLst>
                <a:cxn ang="0">
                  <a:pos x="281" y="335"/>
                </a:cxn>
                <a:cxn ang="0">
                  <a:pos x="281" y="173"/>
                </a:cxn>
                <a:cxn ang="0">
                  <a:pos x="96" y="0"/>
                </a:cxn>
                <a:cxn ang="0">
                  <a:pos x="0" y="90"/>
                </a:cxn>
                <a:cxn ang="0">
                  <a:pos x="281" y="335"/>
                </a:cxn>
                <a:cxn ang="0">
                  <a:pos x="281" y="335"/>
                </a:cxn>
              </a:cxnLst>
              <a:rect l="0" t="0" r="r" b="b"/>
              <a:pathLst>
                <a:path w="281" h="335">
                  <a:moveTo>
                    <a:pt x="281" y="335"/>
                  </a:moveTo>
                  <a:lnTo>
                    <a:pt x="281" y="173"/>
                  </a:lnTo>
                  <a:lnTo>
                    <a:pt x="96" y="0"/>
                  </a:lnTo>
                  <a:lnTo>
                    <a:pt x="0" y="90"/>
                  </a:lnTo>
                  <a:lnTo>
                    <a:pt x="281" y="335"/>
                  </a:lnTo>
                  <a:lnTo>
                    <a:pt x="281" y="335"/>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22"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23" name="Freeform 21"/>
            <p:cNvSpPr>
              <a:spLocks/>
            </p:cNvSpPr>
            <p:nvPr/>
          </p:nvSpPr>
          <p:spPr bwMode="hidden">
            <a:xfrm>
              <a:off x="5626" y="2534"/>
              <a:ext cx="132" cy="132"/>
            </a:xfrm>
            <a:custGeom>
              <a:avLst/>
              <a:gdLst/>
              <a:ahLst/>
              <a:cxnLst>
                <a:cxn ang="0">
                  <a:pos x="132" y="132"/>
                </a:cxn>
                <a:cxn ang="0">
                  <a:pos x="0" y="0"/>
                </a:cxn>
                <a:cxn ang="0">
                  <a:pos x="0" y="0"/>
                </a:cxn>
                <a:cxn ang="0">
                  <a:pos x="132" y="132"/>
                </a:cxn>
                <a:cxn ang="0">
                  <a:pos x="132" y="132"/>
                </a:cxn>
              </a:cxnLst>
              <a:rect l="0" t="0" r="r" b="b"/>
              <a:pathLst>
                <a:path w="132" h="132">
                  <a:moveTo>
                    <a:pt x="132" y="132"/>
                  </a:moveTo>
                  <a:lnTo>
                    <a:pt x="0" y="0"/>
                  </a:lnTo>
                  <a:lnTo>
                    <a:pt x="0" y="0"/>
                  </a:lnTo>
                  <a:lnTo>
                    <a:pt x="132" y="132"/>
                  </a:lnTo>
                  <a:lnTo>
                    <a:pt x="132" y="132"/>
                  </a:lnTo>
                  <a:close/>
                </a:path>
              </a:pathLst>
            </a:custGeom>
            <a:solidFill>
              <a:srgbClr val="FF9999"/>
            </a:solidFill>
            <a:ln w="9525">
              <a:noFill/>
              <a:round/>
              <a:headEnd/>
              <a:tailEnd/>
            </a:ln>
          </p:spPr>
          <p:txBody>
            <a:bodyPr/>
            <a:lstStyle/>
            <a:p>
              <a:pPr eaLnBrk="0" hangingPunct="0">
                <a:defRPr/>
              </a:pPr>
              <a:endParaRPr lang="en-US">
                <a:latin typeface="Arial" charset="0"/>
                <a:cs typeface="+mn-cs"/>
              </a:endParaRPr>
            </a:p>
          </p:txBody>
        </p:sp>
        <p:sp>
          <p:nvSpPr>
            <p:cNvPr id="24"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25"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pPr eaLnBrk="0" hangingPunct="0">
                <a:defRPr/>
              </a:pPr>
              <a:endParaRPr lang="en-US">
                <a:latin typeface="Arial" charset="0"/>
                <a:cs typeface="+mn-cs"/>
              </a:endParaRPr>
            </a:p>
          </p:txBody>
        </p:sp>
        <p:sp>
          <p:nvSpPr>
            <p:cNvPr id="26"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27" name="Freeform 25"/>
            <p:cNvSpPr>
              <a:spLocks/>
            </p:cNvSpPr>
            <p:nvPr/>
          </p:nvSpPr>
          <p:spPr bwMode="hidden">
            <a:xfrm>
              <a:off x="5603" y="850"/>
              <a:ext cx="155" cy="516"/>
            </a:xfrm>
            <a:custGeom>
              <a:avLst/>
              <a:gdLst/>
              <a:ahLst/>
              <a:cxnLst>
                <a:cxn ang="0">
                  <a:pos x="155" y="516"/>
                </a:cxn>
                <a:cxn ang="0">
                  <a:pos x="155" y="204"/>
                </a:cxn>
                <a:cxn ang="0">
                  <a:pos x="77" y="0"/>
                </a:cxn>
                <a:cxn ang="0">
                  <a:pos x="0" y="192"/>
                </a:cxn>
                <a:cxn ang="0">
                  <a:pos x="155" y="516"/>
                </a:cxn>
                <a:cxn ang="0">
                  <a:pos x="155" y="516"/>
                </a:cxn>
              </a:cxnLst>
              <a:rect l="0" t="0" r="r" b="b"/>
              <a:pathLst>
                <a:path w="155" h="516">
                  <a:moveTo>
                    <a:pt x="155" y="516"/>
                  </a:moveTo>
                  <a:lnTo>
                    <a:pt x="155" y="204"/>
                  </a:lnTo>
                  <a:lnTo>
                    <a:pt x="77" y="0"/>
                  </a:lnTo>
                  <a:lnTo>
                    <a:pt x="0" y="192"/>
                  </a:lnTo>
                  <a:lnTo>
                    <a:pt x="155" y="516"/>
                  </a:lnTo>
                  <a:lnTo>
                    <a:pt x="155" y="516"/>
                  </a:lnTo>
                  <a:close/>
                </a:path>
              </a:pathLst>
            </a:custGeom>
            <a:solidFill>
              <a:schemeClr val="bg2"/>
            </a:solidFill>
            <a:ln w="9525">
              <a:noFill/>
              <a:round/>
              <a:headEnd/>
              <a:tailEnd/>
            </a:ln>
          </p:spPr>
          <p:txBody>
            <a:bodyPr/>
            <a:lstStyle/>
            <a:p>
              <a:pPr eaLnBrk="0" hangingPunct="0">
                <a:defRPr/>
              </a:pPr>
              <a:endParaRPr lang="en-US">
                <a:latin typeface="Arial" charset="0"/>
                <a:cs typeface="+mn-cs"/>
              </a:endParaRPr>
            </a:p>
          </p:txBody>
        </p:sp>
        <p:sp>
          <p:nvSpPr>
            <p:cNvPr id="28"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pPr eaLnBrk="0" hangingPunct="0">
                <a:defRPr/>
              </a:pPr>
              <a:endParaRPr lang="en-US">
                <a:latin typeface="Arial" charset="0"/>
                <a:cs typeface="+mn-cs"/>
              </a:endParaRPr>
            </a:p>
          </p:txBody>
        </p:sp>
        <p:sp>
          <p:nvSpPr>
            <p:cNvPr id="29"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eaLnBrk="0" hangingPunct="0">
                <a:defRPr/>
              </a:pPr>
              <a:endParaRPr lang="en-US">
                <a:latin typeface="Arial" charset="0"/>
                <a:cs typeface="+mn-cs"/>
              </a:endParaRPr>
            </a:p>
          </p:txBody>
        </p:sp>
        <p:sp>
          <p:nvSpPr>
            <p:cNvPr id="30" name="Freeform 28"/>
            <p:cNvSpPr>
              <a:spLocks/>
            </p:cNvSpPr>
            <p:nvPr/>
          </p:nvSpPr>
          <p:spPr bwMode="hidden">
            <a:xfrm>
              <a:off x="5698" y="653"/>
              <a:ext cx="60" cy="311"/>
            </a:xfrm>
            <a:custGeom>
              <a:avLst/>
              <a:gdLst/>
              <a:ahLst/>
              <a:cxnLst>
                <a:cxn ang="0">
                  <a:pos x="0" y="144"/>
                </a:cxn>
                <a:cxn ang="0">
                  <a:pos x="60" y="312"/>
                </a:cxn>
                <a:cxn ang="0">
                  <a:pos x="60" y="6"/>
                </a:cxn>
                <a:cxn ang="0">
                  <a:pos x="54" y="0"/>
                </a:cxn>
                <a:cxn ang="0">
                  <a:pos x="0" y="144"/>
                </a:cxn>
                <a:cxn ang="0">
                  <a:pos x="0" y="144"/>
                </a:cxn>
              </a:cxnLst>
              <a:rect l="0" t="0" r="r" b="b"/>
              <a:pathLst>
                <a:path w="60" h="312">
                  <a:moveTo>
                    <a:pt x="0" y="144"/>
                  </a:moveTo>
                  <a:lnTo>
                    <a:pt x="60" y="312"/>
                  </a:lnTo>
                  <a:lnTo>
                    <a:pt x="60" y="6"/>
                  </a:lnTo>
                  <a:lnTo>
                    <a:pt x="54" y="0"/>
                  </a:lnTo>
                  <a:lnTo>
                    <a:pt x="0" y="144"/>
                  </a:lnTo>
                  <a:lnTo>
                    <a:pt x="0" y="144"/>
                  </a:lnTo>
                  <a:close/>
                </a:path>
              </a:pathLst>
            </a:custGeom>
            <a:solidFill>
              <a:schemeClr val="bg2"/>
            </a:solidFill>
            <a:ln w="9525">
              <a:noFill/>
              <a:round/>
              <a:headEnd/>
              <a:tailEnd/>
            </a:ln>
          </p:spPr>
          <p:txBody>
            <a:bodyPr/>
            <a:lstStyle/>
            <a:p>
              <a:pPr eaLnBrk="0" hangingPunct="0">
                <a:defRPr/>
              </a:pPr>
              <a:endParaRPr lang="en-US">
                <a:latin typeface="Arial" charset="0"/>
                <a:cs typeface="+mn-cs"/>
              </a:endParaRPr>
            </a:p>
          </p:txBody>
        </p:sp>
        <p:sp>
          <p:nvSpPr>
            <p:cNvPr id="31"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32" name="Freeform 30"/>
            <p:cNvSpPr>
              <a:spLocks/>
            </p:cNvSpPr>
            <p:nvPr/>
          </p:nvSpPr>
          <p:spPr bwMode="hidden">
            <a:xfrm>
              <a:off x="5754" y="3483"/>
              <a:ext cx="6" cy="6"/>
            </a:xfrm>
            <a:custGeom>
              <a:avLst/>
              <a:gdLst/>
              <a:ahLst/>
              <a:cxnLst>
                <a:cxn ang="0">
                  <a:pos x="6" y="6"/>
                </a:cxn>
                <a:cxn ang="0">
                  <a:pos x="0" y="0"/>
                </a:cxn>
                <a:cxn ang="0">
                  <a:pos x="0" y="6"/>
                </a:cxn>
                <a:cxn ang="0">
                  <a:pos x="6" y="6"/>
                </a:cxn>
                <a:cxn ang="0">
                  <a:pos x="6" y="6"/>
                </a:cxn>
              </a:cxnLst>
              <a:rect l="0" t="0" r="r" b="b"/>
              <a:pathLst>
                <a:path w="6" h="6">
                  <a:moveTo>
                    <a:pt x="6" y="6"/>
                  </a:moveTo>
                  <a:lnTo>
                    <a:pt x="0" y="0"/>
                  </a:lnTo>
                  <a:lnTo>
                    <a:pt x="0" y="6"/>
                  </a:lnTo>
                  <a:lnTo>
                    <a:pt x="6" y="6"/>
                  </a:lnTo>
                  <a:lnTo>
                    <a:pt x="6" y="6"/>
                  </a:lnTo>
                  <a:close/>
                </a:path>
              </a:pathLst>
            </a:custGeom>
            <a:solidFill>
              <a:srgbClr val="18FF00"/>
            </a:solidFill>
            <a:ln w="9525">
              <a:noFill/>
              <a:round/>
              <a:headEnd/>
              <a:tailEnd/>
            </a:ln>
          </p:spPr>
          <p:txBody>
            <a:bodyPr/>
            <a:lstStyle/>
            <a:p>
              <a:pPr eaLnBrk="0" hangingPunct="0">
                <a:defRPr/>
              </a:pPr>
              <a:endParaRPr lang="en-US">
                <a:latin typeface="Arial" charset="0"/>
                <a:cs typeface="+mn-cs"/>
              </a:endParaRPr>
            </a:p>
          </p:txBody>
        </p:sp>
        <p:sp>
          <p:nvSpPr>
            <p:cNvPr id="33"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34"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35"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36"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37"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eaLnBrk="0" hangingPunct="0">
                <a:defRPr/>
              </a:pPr>
              <a:endParaRPr lang="en-US">
                <a:latin typeface="Arial" charset="0"/>
                <a:cs typeface="+mn-cs"/>
              </a:endParaRPr>
            </a:p>
          </p:txBody>
        </p:sp>
        <p:sp>
          <p:nvSpPr>
            <p:cNvPr id="38"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39"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40"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grpSp>
          <p:nvGrpSpPr>
            <p:cNvPr id="41" name="Group 39"/>
            <p:cNvGrpSpPr>
              <a:grpSpLocks/>
            </p:cNvGrpSpPr>
            <p:nvPr userDrawn="1"/>
          </p:nvGrpSpPr>
          <p:grpSpPr bwMode="auto">
            <a:xfrm>
              <a:off x="0" y="1632"/>
              <a:ext cx="5758" cy="1858"/>
              <a:chOff x="0" y="1632"/>
              <a:chExt cx="5758" cy="1858"/>
            </a:xfrm>
          </p:grpSpPr>
          <p:sp>
            <p:nvSpPr>
              <p:cNvPr id="42"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43"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pPr eaLnBrk="0" hangingPunct="0">
                  <a:defRPr/>
                </a:pPr>
                <a:endParaRPr lang="en-US">
                  <a:latin typeface="Arial" charset="0"/>
                  <a:cs typeface="+mn-cs"/>
                </a:endParaRPr>
              </a:p>
            </p:txBody>
          </p:sp>
        </p:grpSp>
      </p:grpSp>
      <p:sp>
        <p:nvSpPr>
          <p:cNvPr id="64554" name="Rectangle 42"/>
          <p:cNvSpPr>
            <a:spLocks noGrp="1" noChangeArrowheads="1"/>
          </p:cNvSpPr>
          <p:nvPr>
            <p:ph type="ctrTitle" sz="quarter"/>
          </p:nvPr>
        </p:nvSpPr>
        <p:spPr>
          <a:xfrm>
            <a:off x="457200" y="1600200"/>
            <a:ext cx="8229600" cy="1828800"/>
          </a:xfrm>
        </p:spPr>
        <p:txBody>
          <a:bodyPr/>
          <a:lstStyle>
            <a:lvl1pPr>
              <a:defRPr sz="4800"/>
            </a:lvl1pPr>
          </a:lstStyle>
          <a:p>
            <a:r>
              <a:rPr lang="en-US"/>
              <a:t>Click to edit Master title style</a:t>
            </a:r>
          </a:p>
        </p:txBody>
      </p:sp>
      <p:sp>
        <p:nvSpPr>
          <p:cNvPr id="64555" name="Rectangle 4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sz="3600"/>
            </a:lvl1pPr>
          </a:lstStyle>
          <a:p>
            <a:r>
              <a:rPr lang="en-US"/>
              <a:t>Click to edit Master subtitle style</a:t>
            </a:r>
          </a:p>
        </p:txBody>
      </p:sp>
      <p:sp>
        <p:nvSpPr>
          <p:cNvPr id="44" name="Rectangle 44"/>
          <p:cNvSpPr>
            <a:spLocks noGrp="1" noChangeArrowheads="1"/>
          </p:cNvSpPr>
          <p:nvPr>
            <p:ph type="dt" sz="quarter" idx="10"/>
          </p:nvPr>
        </p:nvSpPr>
        <p:spPr/>
        <p:txBody>
          <a:bodyPr/>
          <a:lstStyle>
            <a:lvl1pPr>
              <a:defRPr/>
            </a:lvl1pPr>
          </a:lstStyle>
          <a:p>
            <a:pPr>
              <a:defRPr/>
            </a:pPr>
            <a:endParaRPr lang="en-US"/>
          </a:p>
        </p:txBody>
      </p:sp>
      <p:sp>
        <p:nvSpPr>
          <p:cNvPr id="45" name="Rectangle 45"/>
          <p:cNvSpPr>
            <a:spLocks noGrp="1" noChangeArrowheads="1"/>
          </p:cNvSpPr>
          <p:nvPr>
            <p:ph type="ftr" sz="quarter" idx="11"/>
          </p:nvPr>
        </p:nvSpPr>
        <p:spPr/>
        <p:txBody>
          <a:bodyPr/>
          <a:lstStyle>
            <a:lvl1pPr>
              <a:defRPr/>
            </a:lvl1pPr>
          </a:lstStyle>
          <a:p>
            <a:pPr>
              <a:defRPr/>
            </a:pPr>
            <a:endParaRPr lang="en-US"/>
          </a:p>
        </p:txBody>
      </p:sp>
      <p:sp>
        <p:nvSpPr>
          <p:cNvPr id="46" name="Rectangle 46"/>
          <p:cNvSpPr>
            <a:spLocks noGrp="1" noChangeArrowheads="1"/>
          </p:cNvSpPr>
          <p:nvPr>
            <p:ph type="sldNum" sz="quarter" idx="12"/>
          </p:nvPr>
        </p:nvSpPr>
        <p:spPr/>
        <p:txBody>
          <a:bodyPr/>
          <a:lstStyle>
            <a:lvl1pPr>
              <a:defRPr/>
            </a:lvl1pPr>
          </a:lstStyle>
          <a:p>
            <a:pPr>
              <a:defRPr/>
            </a:pPr>
            <a:fld id="{1EE3BEB1-1E39-442E-8FD1-543D297C478B}" type="slidenum">
              <a:rPr lang="en-US"/>
              <a:pPr>
                <a:defRPr/>
              </a:pPr>
              <a:t>‹#›</a:t>
            </a:fld>
            <a:endParaRPr lang="en-US"/>
          </a:p>
        </p:txBody>
      </p:sp>
    </p:spTree>
  </p:cSld>
  <p:clrMapOvr>
    <a:masterClrMapping/>
  </p:clrMapOvr>
  <p:transition spd="med">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4"/>
          <p:cNvSpPr>
            <a:spLocks noGrp="1" noChangeArrowheads="1"/>
          </p:cNvSpPr>
          <p:nvPr>
            <p:ph type="dt" sz="half" idx="10"/>
          </p:nvPr>
        </p:nvSpPr>
        <p:spPr>
          <a:ln/>
        </p:spPr>
        <p:txBody>
          <a:bodyPr/>
          <a:lstStyle>
            <a:lvl1pPr>
              <a:defRPr/>
            </a:lvl1pPr>
          </a:lstStyle>
          <a:p>
            <a:pPr>
              <a:defRPr/>
            </a:pPr>
            <a:endParaRPr lang="en-US"/>
          </a:p>
        </p:txBody>
      </p:sp>
      <p:sp>
        <p:nvSpPr>
          <p:cNvPr id="5" name="Rectangle 45"/>
          <p:cNvSpPr>
            <a:spLocks noGrp="1" noChangeArrowheads="1"/>
          </p:cNvSpPr>
          <p:nvPr>
            <p:ph type="ftr" sz="quarter" idx="11"/>
          </p:nvPr>
        </p:nvSpPr>
        <p:spPr>
          <a:ln/>
        </p:spPr>
        <p:txBody>
          <a:bodyPr/>
          <a:lstStyle>
            <a:lvl1pPr>
              <a:defRPr/>
            </a:lvl1pPr>
          </a:lstStyle>
          <a:p>
            <a:pPr>
              <a:defRPr/>
            </a:pPr>
            <a:endParaRPr lang="en-US"/>
          </a:p>
        </p:txBody>
      </p:sp>
      <p:sp>
        <p:nvSpPr>
          <p:cNvPr id="6" name="Rectangle 46"/>
          <p:cNvSpPr>
            <a:spLocks noGrp="1" noChangeArrowheads="1"/>
          </p:cNvSpPr>
          <p:nvPr>
            <p:ph type="sldNum" sz="quarter" idx="12"/>
          </p:nvPr>
        </p:nvSpPr>
        <p:spPr>
          <a:ln/>
        </p:spPr>
        <p:txBody>
          <a:bodyPr/>
          <a:lstStyle>
            <a:lvl1pPr>
              <a:defRPr/>
            </a:lvl1pPr>
          </a:lstStyle>
          <a:p>
            <a:pPr>
              <a:defRPr/>
            </a:pPr>
            <a:fld id="{45BBA4DB-DD7E-42C8-B636-C6D7FFFB3C6E}" type="slidenum">
              <a:rPr lang="en-US"/>
              <a:pPr>
                <a:defRPr/>
              </a:pPr>
              <a:t>‹#›</a:t>
            </a:fld>
            <a:endParaRPr lang="en-US"/>
          </a:p>
        </p:txBody>
      </p:sp>
    </p:spTree>
  </p:cSld>
  <p:clrMapOvr>
    <a:masterClrMapping/>
  </p:clrMapOvr>
  <p:transition spd="med">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4"/>
          <p:cNvSpPr>
            <a:spLocks noGrp="1" noChangeArrowheads="1"/>
          </p:cNvSpPr>
          <p:nvPr>
            <p:ph type="dt" sz="half" idx="10"/>
          </p:nvPr>
        </p:nvSpPr>
        <p:spPr>
          <a:ln/>
        </p:spPr>
        <p:txBody>
          <a:bodyPr/>
          <a:lstStyle>
            <a:lvl1pPr>
              <a:defRPr/>
            </a:lvl1pPr>
          </a:lstStyle>
          <a:p>
            <a:pPr>
              <a:defRPr/>
            </a:pPr>
            <a:endParaRPr lang="en-US"/>
          </a:p>
        </p:txBody>
      </p:sp>
      <p:sp>
        <p:nvSpPr>
          <p:cNvPr id="5" name="Rectangle 45"/>
          <p:cNvSpPr>
            <a:spLocks noGrp="1" noChangeArrowheads="1"/>
          </p:cNvSpPr>
          <p:nvPr>
            <p:ph type="ftr" sz="quarter" idx="11"/>
          </p:nvPr>
        </p:nvSpPr>
        <p:spPr>
          <a:ln/>
        </p:spPr>
        <p:txBody>
          <a:bodyPr/>
          <a:lstStyle>
            <a:lvl1pPr>
              <a:defRPr/>
            </a:lvl1pPr>
          </a:lstStyle>
          <a:p>
            <a:pPr>
              <a:defRPr/>
            </a:pPr>
            <a:endParaRPr lang="en-US"/>
          </a:p>
        </p:txBody>
      </p:sp>
      <p:sp>
        <p:nvSpPr>
          <p:cNvPr id="6" name="Rectangle 46"/>
          <p:cNvSpPr>
            <a:spLocks noGrp="1" noChangeArrowheads="1"/>
          </p:cNvSpPr>
          <p:nvPr>
            <p:ph type="sldNum" sz="quarter" idx="12"/>
          </p:nvPr>
        </p:nvSpPr>
        <p:spPr>
          <a:ln/>
        </p:spPr>
        <p:txBody>
          <a:bodyPr/>
          <a:lstStyle>
            <a:lvl1pPr>
              <a:defRPr/>
            </a:lvl1pPr>
          </a:lstStyle>
          <a:p>
            <a:pPr>
              <a:defRPr/>
            </a:pPr>
            <a:fld id="{F74A3558-BE38-4AA0-8EF7-C7D01926DCD2}" type="slidenum">
              <a:rPr lang="en-US"/>
              <a:pPr>
                <a:defRPr/>
              </a:pPr>
              <a:t>‹#›</a:t>
            </a:fld>
            <a:endParaRPr lang="en-US"/>
          </a:p>
        </p:txBody>
      </p:sp>
    </p:spTree>
  </p:cSld>
  <p:clrMapOvr>
    <a:masterClrMapping/>
  </p:clrMapOvr>
  <p:transition spd="med">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72CFC781-BB06-4DC4-8D01-765C34BE3506}" type="slidenum">
              <a:rPr lang="en-US"/>
              <a:pPr>
                <a:defRPr/>
              </a:pPr>
              <a:t>‹#›</a:t>
            </a:fld>
            <a:endParaRPr lang="en-US"/>
          </a:p>
        </p:txBody>
      </p:sp>
    </p:spTree>
  </p:cSld>
  <p:clrMapOvr>
    <a:masterClrMapping/>
  </p:clrMapOvr>
  <p:transition spd="med">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4"/>
          <p:cNvSpPr>
            <a:spLocks noGrp="1" noChangeArrowheads="1"/>
          </p:cNvSpPr>
          <p:nvPr>
            <p:ph type="dt" sz="half" idx="10"/>
          </p:nvPr>
        </p:nvSpPr>
        <p:spPr>
          <a:ln/>
        </p:spPr>
        <p:txBody>
          <a:bodyPr/>
          <a:lstStyle>
            <a:lvl1pPr>
              <a:defRPr/>
            </a:lvl1pPr>
          </a:lstStyle>
          <a:p>
            <a:pPr>
              <a:defRPr/>
            </a:pPr>
            <a:endParaRPr lang="en-US"/>
          </a:p>
        </p:txBody>
      </p:sp>
      <p:sp>
        <p:nvSpPr>
          <p:cNvPr id="8" name="Rectangle 45"/>
          <p:cNvSpPr>
            <a:spLocks noGrp="1" noChangeArrowheads="1"/>
          </p:cNvSpPr>
          <p:nvPr>
            <p:ph type="ftr" sz="quarter" idx="11"/>
          </p:nvPr>
        </p:nvSpPr>
        <p:spPr>
          <a:ln/>
        </p:spPr>
        <p:txBody>
          <a:bodyPr/>
          <a:lstStyle>
            <a:lvl1pPr>
              <a:defRPr/>
            </a:lvl1pPr>
          </a:lstStyle>
          <a:p>
            <a:pPr>
              <a:defRPr/>
            </a:pPr>
            <a:endParaRPr lang="en-US"/>
          </a:p>
        </p:txBody>
      </p:sp>
      <p:sp>
        <p:nvSpPr>
          <p:cNvPr id="9" name="Rectangle 46"/>
          <p:cNvSpPr>
            <a:spLocks noGrp="1" noChangeArrowheads="1"/>
          </p:cNvSpPr>
          <p:nvPr>
            <p:ph type="sldNum" sz="quarter" idx="12"/>
          </p:nvPr>
        </p:nvSpPr>
        <p:spPr>
          <a:ln/>
        </p:spPr>
        <p:txBody>
          <a:bodyPr/>
          <a:lstStyle>
            <a:lvl1pPr>
              <a:defRPr/>
            </a:lvl1pPr>
          </a:lstStyle>
          <a:p>
            <a:pPr>
              <a:defRPr/>
            </a:pPr>
            <a:fld id="{FADD6756-1607-494B-9CF4-20E02460A701}" type="slidenum">
              <a:rPr lang="en-US"/>
              <a:pPr>
                <a:defRPr/>
              </a:pPr>
              <a:t>‹#›</a:t>
            </a:fld>
            <a:endParaRPr lang="en-US"/>
          </a:p>
        </p:txBody>
      </p:sp>
    </p:spTree>
  </p:cSld>
  <p:clrMapOvr>
    <a:masterClrMapping/>
  </p:clrMapOvr>
  <p:transition spd="med">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4"/>
          <p:cNvSpPr>
            <a:spLocks noGrp="1" noChangeArrowheads="1"/>
          </p:cNvSpPr>
          <p:nvPr>
            <p:ph type="dt" sz="half" idx="10"/>
          </p:nvPr>
        </p:nvSpPr>
        <p:spPr>
          <a:ln/>
        </p:spPr>
        <p:txBody>
          <a:bodyPr/>
          <a:lstStyle>
            <a:lvl1pPr>
              <a:defRPr/>
            </a:lvl1pPr>
          </a:lstStyle>
          <a:p>
            <a:pPr>
              <a:defRPr/>
            </a:pPr>
            <a:endParaRPr lang="en-US"/>
          </a:p>
        </p:txBody>
      </p:sp>
      <p:sp>
        <p:nvSpPr>
          <p:cNvPr id="4" name="Rectangle 45"/>
          <p:cNvSpPr>
            <a:spLocks noGrp="1" noChangeArrowheads="1"/>
          </p:cNvSpPr>
          <p:nvPr>
            <p:ph type="ftr" sz="quarter" idx="11"/>
          </p:nvPr>
        </p:nvSpPr>
        <p:spPr>
          <a:ln/>
        </p:spPr>
        <p:txBody>
          <a:bodyPr/>
          <a:lstStyle>
            <a:lvl1pPr>
              <a:defRPr/>
            </a:lvl1pPr>
          </a:lstStyle>
          <a:p>
            <a:pPr>
              <a:defRPr/>
            </a:pPr>
            <a:endParaRPr lang="en-US"/>
          </a:p>
        </p:txBody>
      </p:sp>
      <p:sp>
        <p:nvSpPr>
          <p:cNvPr id="5" name="Rectangle 46"/>
          <p:cNvSpPr>
            <a:spLocks noGrp="1" noChangeArrowheads="1"/>
          </p:cNvSpPr>
          <p:nvPr>
            <p:ph type="sldNum" sz="quarter" idx="12"/>
          </p:nvPr>
        </p:nvSpPr>
        <p:spPr>
          <a:ln/>
        </p:spPr>
        <p:txBody>
          <a:bodyPr/>
          <a:lstStyle>
            <a:lvl1pPr>
              <a:defRPr/>
            </a:lvl1pPr>
          </a:lstStyle>
          <a:p>
            <a:pPr>
              <a:defRPr/>
            </a:pPr>
            <a:fld id="{DB033A10-AE7B-4348-B222-93C3A6E50193}" type="slidenum">
              <a:rPr lang="en-US"/>
              <a:pPr>
                <a:defRPr/>
              </a:pPr>
              <a:t>‹#›</a:t>
            </a:fld>
            <a:endParaRPr lang="en-US"/>
          </a:p>
        </p:txBody>
      </p:sp>
    </p:spTree>
  </p:cSld>
  <p:clrMapOvr>
    <a:masterClrMapping/>
  </p:clrMapOvr>
  <p:transition spd="med">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4"/>
          <p:cNvSpPr>
            <a:spLocks noGrp="1" noChangeArrowheads="1"/>
          </p:cNvSpPr>
          <p:nvPr>
            <p:ph type="dt" sz="half" idx="10"/>
          </p:nvPr>
        </p:nvSpPr>
        <p:spPr>
          <a:ln/>
        </p:spPr>
        <p:txBody>
          <a:bodyPr/>
          <a:lstStyle>
            <a:lvl1pPr>
              <a:defRPr/>
            </a:lvl1pPr>
          </a:lstStyle>
          <a:p>
            <a:pPr>
              <a:defRPr/>
            </a:pPr>
            <a:endParaRPr lang="en-US"/>
          </a:p>
        </p:txBody>
      </p:sp>
      <p:sp>
        <p:nvSpPr>
          <p:cNvPr id="3" name="Rectangle 45"/>
          <p:cNvSpPr>
            <a:spLocks noGrp="1" noChangeArrowheads="1"/>
          </p:cNvSpPr>
          <p:nvPr>
            <p:ph type="ftr" sz="quarter" idx="11"/>
          </p:nvPr>
        </p:nvSpPr>
        <p:spPr>
          <a:ln/>
        </p:spPr>
        <p:txBody>
          <a:bodyPr/>
          <a:lstStyle>
            <a:lvl1pPr>
              <a:defRPr/>
            </a:lvl1pPr>
          </a:lstStyle>
          <a:p>
            <a:pPr>
              <a:defRPr/>
            </a:pPr>
            <a:endParaRPr lang="en-US"/>
          </a:p>
        </p:txBody>
      </p:sp>
      <p:sp>
        <p:nvSpPr>
          <p:cNvPr id="4" name="Rectangle 46"/>
          <p:cNvSpPr>
            <a:spLocks noGrp="1" noChangeArrowheads="1"/>
          </p:cNvSpPr>
          <p:nvPr>
            <p:ph type="sldNum" sz="quarter" idx="12"/>
          </p:nvPr>
        </p:nvSpPr>
        <p:spPr>
          <a:ln/>
        </p:spPr>
        <p:txBody>
          <a:bodyPr/>
          <a:lstStyle>
            <a:lvl1pPr>
              <a:defRPr/>
            </a:lvl1pPr>
          </a:lstStyle>
          <a:p>
            <a:pPr>
              <a:defRPr/>
            </a:pPr>
            <a:fld id="{F0F2A981-8B78-48A4-AEF8-D5C1AB0E0520}" type="slidenum">
              <a:rPr lang="en-US"/>
              <a:pPr>
                <a:defRPr/>
              </a:pPr>
              <a:t>‹#›</a:t>
            </a:fld>
            <a:endParaRPr lang="en-US"/>
          </a:p>
        </p:txBody>
      </p:sp>
    </p:spTree>
  </p:cSld>
  <p:clrMapOvr>
    <a:masterClrMapping/>
  </p:clrMapOvr>
  <p:transition spd="med">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C3A87008-76B9-4E19-A3A7-0D2EEA9B4A95}" type="slidenum">
              <a:rPr lang="en-US"/>
              <a:pPr>
                <a:defRPr/>
              </a:pPr>
              <a:t>‹#›</a:t>
            </a:fld>
            <a:endParaRPr lang="en-US"/>
          </a:p>
        </p:txBody>
      </p:sp>
    </p:spTree>
  </p:cSld>
  <p:clrMapOvr>
    <a:masterClrMapping/>
  </p:clrMapOvr>
  <p:transition spd="med">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205BCB36-E6E7-4D94-8B0A-4889AD05516C}" type="slidenum">
              <a:rPr lang="en-US"/>
              <a:pPr>
                <a:defRPr/>
              </a:pPr>
              <a:t>‹#›</a:t>
            </a:fld>
            <a:endParaRPr lang="en-US"/>
          </a:p>
        </p:txBody>
      </p:sp>
    </p:spTree>
  </p:cSld>
  <p:clrMapOvr>
    <a:masterClrMapping/>
  </p:clrMapOvr>
  <p:transition spd="med">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4"/>
          <p:cNvSpPr>
            <a:spLocks noGrp="1" noChangeArrowheads="1"/>
          </p:cNvSpPr>
          <p:nvPr>
            <p:ph type="dt" sz="half" idx="10"/>
          </p:nvPr>
        </p:nvSpPr>
        <p:spPr>
          <a:ln/>
        </p:spPr>
        <p:txBody>
          <a:bodyPr/>
          <a:lstStyle>
            <a:lvl1pPr>
              <a:defRPr/>
            </a:lvl1pPr>
          </a:lstStyle>
          <a:p>
            <a:pPr>
              <a:defRPr/>
            </a:pPr>
            <a:endParaRPr lang="en-US"/>
          </a:p>
        </p:txBody>
      </p:sp>
      <p:sp>
        <p:nvSpPr>
          <p:cNvPr id="5" name="Rectangle 45"/>
          <p:cNvSpPr>
            <a:spLocks noGrp="1" noChangeArrowheads="1"/>
          </p:cNvSpPr>
          <p:nvPr>
            <p:ph type="ftr" sz="quarter" idx="11"/>
          </p:nvPr>
        </p:nvSpPr>
        <p:spPr>
          <a:ln/>
        </p:spPr>
        <p:txBody>
          <a:bodyPr/>
          <a:lstStyle>
            <a:lvl1pPr>
              <a:defRPr/>
            </a:lvl1pPr>
          </a:lstStyle>
          <a:p>
            <a:pPr>
              <a:defRPr/>
            </a:pPr>
            <a:endParaRPr lang="en-US"/>
          </a:p>
        </p:txBody>
      </p:sp>
      <p:sp>
        <p:nvSpPr>
          <p:cNvPr id="6" name="Rectangle 46"/>
          <p:cNvSpPr>
            <a:spLocks noGrp="1" noChangeArrowheads="1"/>
          </p:cNvSpPr>
          <p:nvPr>
            <p:ph type="sldNum" sz="quarter" idx="12"/>
          </p:nvPr>
        </p:nvSpPr>
        <p:spPr>
          <a:ln/>
        </p:spPr>
        <p:txBody>
          <a:bodyPr/>
          <a:lstStyle>
            <a:lvl1pPr>
              <a:defRPr/>
            </a:lvl1pPr>
          </a:lstStyle>
          <a:p>
            <a:pPr>
              <a:defRPr/>
            </a:pPr>
            <a:fld id="{CFD34BBB-9C8A-4C1E-95E4-F9966CA3C3DC}" type="slidenum">
              <a:rPr lang="en-US"/>
              <a:pPr>
                <a:defRPr/>
              </a:pPr>
              <a:t>‹#›</a:t>
            </a:fld>
            <a:endParaRPr lang="en-US"/>
          </a:p>
        </p:txBody>
      </p:sp>
    </p:spTree>
  </p:cSld>
  <p:clrMapOvr>
    <a:masterClrMapping/>
  </p:clrMapOvr>
  <p:transition spd="med">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4"/>
          <p:cNvSpPr>
            <a:spLocks noGrp="1" noChangeArrowheads="1"/>
          </p:cNvSpPr>
          <p:nvPr>
            <p:ph type="dt" sz="half" idx="10"/>
          </p:nvPr>
        </p:nvSpPr>
        <p:spPr>
          <a:ln/>
        </p:spPr>
        <p:txBody>
          <a:bodyPr/>
          <a:lstStyle>
            <a:lvl1pPr>
              <a:defRPr/>
            </a:lvl1pPr>
          </a:lstStyle>
          <a:p>
            <a:pPr>
              <a:defRPr/>
            </a:pPr>
            <a:endParaRPr lang="en-US"/>
          </a:p>
        </p:txBody>
      </p:sp>
      <p:sp>
        <p:nvSpPr>
          <p:cNvPr id="5" name="Rectangle 45"/>
          <p:cNvSpPr>
            <a:spLocks noGrp="1" noChangeArrowheads="1"/>
          </p:cNvSpPr>
          <p:nvPr>
            <p:ph type="ftr" sz="quarter" idx="11"/>
          </p:nvPr>
        </p:nvSpPr>
        <p:spPr>
          <a:ln/>
        </p:spPr>
        <p:txBody>
          <a:bodyPr/>
          <a:lstStyle>
            <a:lvl1pPr>
              <a:defRPr/>
            </a:lvl1pPr>
          </a:lstStyle>
          <a:p>
            <a:pPr>
              <a:defRPr/>
            </a:pPr>
            <a:endParaRPr lang="en-US"/>
          </a:p>
        </p:txBody>
      </p:sp>
      <p:sp>
        <p:nvSpPr>
          <p:cNvPr id="6" name="Rectangle 46"/>
          <p:cNvSpPr>
            <a:spLocks noGrp="1" noChangeArrowheads="1"/>
          </p:cNvSpPr>
          <p:nvPr>
            <p:ph type="sldNum" sz="quarter" idx="12"/>
          </p:nvPr>
        </p:nvSpPr>
        <p:spPr>
          <a:ln/>
        </p:spPr>
        <p:txBody>
          <a:bodyPr/>
          <a:lstStyle>
            <a:lvl1pPr>
              <a:defRPr/>
            </a:lvl1pPr>
          </a:lstStyle>
          <a:p>
            <a:pPr>
              <a:defRPr/>
            </a:pPr>
            <a:fld id="{B25A2BFE-59ED-4829-9CC3-9D6E260EBFAC}" type="slidenum">
              <a:rPr lang="en-US"/>
              <a:pPr>
                <a:defRPr/>
              </a:pPr>
              <a:t>‹#›</a:t>
            </a:fld>
            <a:endParaRPr lang="en-US"/>
          </a:p>
        </p:txBody>
      </p:sp>
    </p:spTree>
  </p:cSld>
  <p:clrMapOvr>
    <a:masterClrMapping/>
  </p:clrMapOvr>
  <p:transition spd="med">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A8A3C217-F5FF-4646-BC25-22F02BBE9601}" type="slidenum">
              <a:rPr lang="en-US"/>
              <a:pPr>
                <a:defRPr/>
              </a:pPr>
              <a:t>‹#›</a:t>
            </a:fld>
            <a:endParaRPr lang="en-US"/>
          </a:p>
        </p:txBody>
      </p:sp>
    </p:spTree>
  </p:cSld>
  <p:clrMapOvr>
    <a:masterClrMapping/>
  </p:clrMapOvr>
  <p:transition spd="med">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4"/>
          <p:cNvSpPr>
            <a:spLocks noGrp="1" noChangeArrowheads="1"/>
          </p:cNvSpPr>
          <p:nvPr>
            <p:ph type="dt" sz="half" idx="10"/>
          </p:nvPr>
        </p:nvSpPr>
        <p:spPr>
          <a:ln/>
        </p:spPr>
        <p:txBody>
          <a:bodyPr/>
          <a:lstStyle>
            <a:lvl1pPr>
              <a:defRPr/>
            </a:lvl1pPr>
          </a:lstStyle>
          <a:p>
            <a:pPr>
              <a:defRPr/>
            </a:pPr>
            <a:endParaRPr lang="en-US"/>
          </a:p>
        </p:txBody>
      </p:sp>
      <p:sp>
        <p:nvSpPr>
          <p:cNvPr id="7" name="Rectangle 45"/>
          <p:cNvSpPr>
            <a:spLocks noGrp="1" noChangeArrowheads="1"/>
          </p:cNvSpPr>
          <p:nvPr>
            <p:ph type="ftr" sz="quarter" idx="11"/>
          </p:nvPr>
        </p:nvSpPr>
        <p:spPr>
          <a:ln/>
        </p:spPr>
        <p:txBody>
          <a:bodyPr/>
          <a:lstStyle>
            <a:lvl1pPr>
              <a:defRPr/>
            </a:lvl1pPr>
          </a:lstStyle>
          <a:p>
            <a:pPr>
              <a:defRPr/>
            </a:pPr>
            <a:endParaRPr lang="en-US"/>
          </a:p>
        </p:txBody>
      </p:sp>
      <p:sp>
        <p:nvSpPr>
          <p:cNvPr id="8" name="Rectangle 46"/>
          <p:cNvSpPr>
            <a:spLocks noGrp="1" noChangeArrowheads="1"/>
          </p:cNvSpPr>
          <p:nvPr>
            <p:ph type="sldNum" sz="quarter" idx="12"/>
          </p:nvPr>
        </p:nvSpPr>
        <p:spPr>
          <a:ln/>
        </p:spPr>
        <p:txBody>
          <a:bodyPr/>
          <a:lstStyle>
            <a:lvl1pPr>
              <a:defRPr/>
            </a:lvl1pPr>
          </a:lstStyle>
          <a:p>
            <a:pPr>
              <a:defRPr/>
            </a:pPr>
            <a:fld id="{B9049948-F582-452B-9287-83E956026C80}" type="slidenum">
              <a:rPr lang="en-US"/>
              <a:pPr>
                <a:defRPr/>
              </a:pPr>
              <a:t>‹#›</a:t>
            </a:fld>
            <a:endParaRPr lang="en-US"/>
          </a:p>
        </p:txBody>
      </p:sp>
    </p:spTree>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57647"/>
                <a:invGamma/>
              </a:schemeClr>
            </a:gs>
            <a:gs pos="100000">
              <a:schemeClr val="bg1"/>
            </a:gs>
          </a:gsLst>
          <a:lin ang="27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6413"/>
            <a:chOff x="0" y="0"/>
            <a:chExt cx="5760" cy="4319"/>
          </a:xfrm>
        </p:grpSpPr>
        <p:sp>
          <p:nvSpPr>
            <p:cNvPr id="63491"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3492"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493"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3494" name="Freeform 6"/>
            <p:cNvSpPr>
              <a:spLocks/>
            </p:cNvSpPr>
            <p:nvPr/>
          </p:nvSpPr>
          <p:spPr bwMode="hidden">
            <a:xfrm>
              <a:off x="4038" y="3577"/>
              <a:ext cx="1720" cy="65"/>
            </a:xfrm>
            <a:custGeom>
              <a:avLst/>
              <a:gdLst/>
              <a:ahLst/>
              <a:cxnLst>
                <a:cxn ang="0">
                  <a:pos x="1722" y="66"/>
                </a:cxn>
                <a:cxn ang="0">
                  <a:pos x="1722" y="60"/>
                </a:cxn>
                <a:cxn ang="0">
                  <a:pos x="0" y="0"/>
                </a:cxn>
                <a:cxn ang="0">
                  <a:pos x="0" y="48"/>
                </a:cxn>
                <a:cxn ang="0">
                  <a:pos x="1722" y="66"/>
                </a:cxn>
                <a:cxn ang="0">
                  <a:pos x="1722" y="66"/>
                </a:cxn>
              </a:cxnLst>
              <a:rect l="0" t="0" r="r" b="b"/>
              <a:pathLst>
                <a:path w="1722" h="66">
                  <a:moveTo>
                    <a:pt x="1722" y="66"/>
                  </a:moveTo>
                  <a:lnTo>
                    <a:pt x="1722" y="60"/>
                  </a:lnTo>
                  <a:lnTo>
                    <a:pt x="0" y="0"/>
                  </a:lnTo>
                  <a:lnTo>
                    <a:pt x="0" y="48"/>
                  </a:lnTo>
                  <a:lnTo>
                    <a:pt x="1722" y="66"/>
                  </a:lnTo>
                  <a:lnTo>
                    <a:pt x="1722" y="66"/>
                  </a:lnTo>
                  <a:close/>
                </a:path>
              </a:pathLst>
            </a:custGeom>
            <a:gradFill rotWithShape="0">
              <a:gsLst>
                <a:gs pos="0">
                  <a:schemeClr val="bg2"/>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3495"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pPr eaLnBrk="0" hangingPunct="0">
                <a:defRPr/>
              </a:pPr>
              <a:endParaRPr lang="en-US">
                <a:latin typeface="Arial" charset="0"/>
                <a:cs typeface="+mn-cs"/>
              </a:endParaRPr>
            </a:p>
          </p:txBody>
        </p:sp>
        <p:sp>
          <p:nvSpPr>
            <p:cNvPr id="63496" name="Freeform 8"/>
            <p:cNvSpPr>
              <a:spLocks/>
            </p:cNvSpPr>
            <p:nvPr/>
          </p:nvSpPr>
          <p:spPr bwMode="hidden">
            <a:xfrm>
              <a:off x="4784" y="3702"/>
              <a:ext cx="974" cy="101"/>
            </a:xfrm>
            <a:custGeom>
              <a:avLst/>
              <a:gdLst/>
              <a:ahLst/>
              <a:cxnLst>
                <a:cxn ang="0">
                  <a:pos x="975" y="48"/>
                </a:cxn>
                <a:cxn ang="0">
                  <a:pos x="975" y="0"/>
                </a:cxn>
                <a:cxn ang="0">
                  <a:pos x="0" y="24"/>
                </a:cxn>
                <a:cxn ang="0">
                  <a:pos x="0" y="101"/>
                </a:cxn>
                <a:cxn ang="0">
                  <a:pos x="975" y="48"/>
                </a:cxn>
                <a:cxn ang="0">
                  <a:pos x="975" y="48"/>
                </a:cxn>
              </a:cxnLst>
              <a:rect l="0" t="0" r="r" b="b"/>
              <a:pathLst>
                <a:path w="975" h="101">
                  <a:moveTo>
                    <a:pt x="975" y="48"/>
                  </a:moveTo>
                  <a:lnTo>
                    <a:pt x="975" y="0"/>
                  </a:lnTo>
                  <a:lnTo>
                    <a:pt x="0" y="24"/>
                  </a:lnTo>
                  <a:lnTo>
                    <a:pt x="0" y="101"/>
                  </a:lnTo>
                  <a:lnTo>
                    <a:pt x="975" y="48"/>
                  </a:lnTo>
                  <a:lnTo>
                    <a:pt x="975" y="48"/>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63497" name="Freeform 9"/>
            <p:cNvSpPr>
              <a:spLocks/>
            </p:cNvSpPr>
            <p:nvPr/>
          </p:nvSpPr>
          <p:spPr bwMode="hidden">
            <a:xfrm>
              <a:off x="3619" y="3815"/>
              <a:ext cx="2139" cy="198"/>
            </a:xfrm>
            <a:custGeom>
              <a:avLst/>
              <a:gdLst/>
              <a:ahLst/>
              <a:cxnLst>
                <a:cxn ang="0">
                  <a:pos x="2141" y="0"/>
                </a:cxn>
                <a:cxn ang="0">
                  <a:pos x="0" y="156"/>
                </a:cxn>
                <a:cxn ang="0">
                  <a:pos x="0" y="198"/>
                </a:cxn>
                <a:cxn ang="0">
                  <a:pos x="2141" y="0"/>
                </a:cxn>
                <a:cxn ang="0">
                  <a:pos x="2141" y="0"/>
                </a:cxn>
              </a:cxnLst>
              <a:rect l="0" t="0" r="r" b="b"/>
              <a:pathLst>
                <a:path w="2141" h="198">
                  <a:moveTo>
                    <a:pt x="2141" y="0"/>
                  </a:moveTo>
                  <a:lnTo>
                    <a:pt x="0" y="156"/>
                  </a:lnTo>
                  <a:lnTo>
                    <a:pt x="0" y="198"/>
                  </a:lnTo>
                  <a:lnTo>
                    <a:pt x="2141" y="0"/>
                  </a:lnTo>
                  <a:lnTo>
                    <a:pt x="2141" y="0"/>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63498"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3499" name="Freeform 11"/>
            <p:cNvSpPr>
              <a:spLocks/>
            </p:cNvSpPr>
            <p:nvPr/>
          </p:nvSpPr>
          <p:spPr bwMode="hidden">
            <a:xfrm>
              <a:off x="2097" y="4043"/>
              <a:ext cx="2514" cy="276"/>
            </a:xfrm>
            <a:custGeom>
              <a:avLst/>
              <a:gdLst/>
              <a:ahLst/>
              <a:cxnLst>
                <a:cxn ang="0">
                  <a:pos x="2182" y="276"/>
                </a:cxn>
                <a:cxn ang="0">
                  <a:pos x="2517" y="204"/>
                </a:cxn>
                <a:cxn ang="0">
                  <a:pos x="2260" y="0"/>
                </a:cxn>
                <a:cxn ang="0">
                  <a:pos x="0" y="276"/>
                </a:cxn>
                <a:cxn ang="0">
                  <a:pos x="2182" y="276"/>
                </a:cxn>
                <a:cxn ang="0">
                  <a:pos x="2182" y="276"/>
                </a:cxn>
              </a:cxnLst>
              <a:rect l="0" t="0" r="r" b="b"/>
              <a:pathLst>
                <a:path w="2517" h="276">
                  <a:moveTo>
                    <a:pt x="2182" y="276"/>
                  </a:moveTo>
                  <a:lnTo>
                    <a:pt x="2517" y="204"/>
                  </a:lnTo>
                  <a:lnTo>
                    <a:pt x="2260" y="0"/>
                  </a:lnTo>
                  <a:lnTo>
                    <a:pt x="0" y="276"/>
                  </a:lnTo>
                  <a:lnTo>
                    <a:pt x="2182" y="276"/>
                  </a:lnTo>
                  <a:lnTo>
                    <a:pt x="2182" y="276"/>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63500"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3501" name="Freeform 13"/>
            <p:cNvSpPr>
              <a:spLocks/>
            </p:cNvSpPr>
            <p:nvPr/>
          </p:nvSpPr>
          <p:spPr bwMode="hidden">
            <a:xfrm>
              <a:off x="5030" y="3151"/>
              <a:ext cx="728" cy="240"/>
            </a:xfrm>
            <a:custGeom>
              <a:avLst/>
              <a:gdLst/>
              <a:ahLst/>
              <a:cxnLst>
                <a:cxn ang="0">
                  <a:pos x="729" y="240"/>
                </a:cxn>
                <a:cxn ang="0">
                  <a:pos x="0" y="0"/>
                </a:cxn>
                <a:cxn ang="0">
                  <a:pos x="0" y="6"/>
                </a:cxn>
                <a:cxn ang="0">
                  <a:pos x="729" y="240"/>
                </a:cxn>
                <a:cxn ang="0">
                  <a:pos x="729" y="240"/>
                </a:cxn>
              </a:cxnLst>
              <a:rect l="0" t="0" r="r" b="b"/>
              <a:pathLst>
                <a:path w="729" h="240">
                  <a:moveTo>
                    <a:pt x="729" y="240"/>
                  </a:moveTo>
                  <a:lnTo>
                    <a:pt x="0" y="0"/>
                  </a:lnTo>
                  <a:lnTo>
                    <a:pt x="0" y="6"/>
                  </a:lnTo>
                  <a:lnTo>
                    <a:pt x="729" y="240"/>
                  </a:lnTo>
                  <a:lnTo>
                    <a:pt x="729" y="240"/>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63502"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03" name="Freeform 15"/>
            <p:cNvSpPr>
              <a:spLocks/>
            </p:cNvSpPr>
            <p:nvPr/>
          </p:nvSpPr>
          <p:spPr bwMode="hidden">
            <a:xfrm>
              <a:off x="5030" y="3049"/>
              <a:ext cx="728" cy="318"/>
            </a:xfrm>
            <a:custGeom>
              <a:avLst/>
              <a:gdLst/>
              <a:ahLst/>
              <a:cxnLst>
                <a:cxn ang="0">
                  <a:pos x="729" y="318"/>
                </a:cxn>
                <a:cxn ang="0">
                  <a:pos x="729" y="312"/>
                </a:cxn>
                <a:cxn ang="0">
                  <a:pos x="0" y="0"/>
                </a:cxn>
                <a:cxn ang="0">
                  <a:pos x="0" y="54"/>
                </a:cxn>
                <a:cxn ang="0">
                  <a:pos x="729" y="318"/>
                </a:cxn>
                <a:cxn ang="0">
                  <a:pos x="729" y="318"/>
                </a:cxn>
              </a:cxnLst>
              <a:rect l="0" t="0" r="r" b="b"/>
              <a:pathLst>
                <a:path w="729" h="318">
                  <a:moveTo>
                    <a:pt x="729" y="318"/>
                  </a:moveTo>
                  <a:lnTo>
                    <a:pt x="729" y="312"/>
                  </a:lnTo>
                  <a:lnTo>
                    <a:pt x="0" y="0"/>
                  </a:lnTo>
                  <a:lnTo>
                    <a:pt x="0" y="54"/>
                  </a:lnTo>
                  <a:lnTo>
                    <a:pt x="729" y="318"/>
                  </a:lnTo>
                  <a:lnTo>
                    <a:pt x="729" y="318"/>
                  </a:lnTo>
                  <a:close/>
                </a:path>
              </a:pathLst>
            </a:custGeom>
            <a:gradFill rotWithShape="0">
              <a:gsLst>
                <a:gs pos="0">
                  <a:schemeClr val="bg2"/>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3504"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3505"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06"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07" name="Freeform 19"/>
            <p:cNvSpPr>
              <a:spLocks/>
            </p:cNvSpPr>
            <p:nvPr/>
          </p:nvSpPr>
          <p:spPr bwMode="hidden">
            <a:xfrm>
              <a:off x="5477" y="2588"/>
              <a:ext cx="281" cy="335"/>
            </a:xfrm>
            <a:custGeom>
              <a:avLst/>
              <a:gdLst/>
              <a:ahLst/>
              <a:cxnLst>
                <a:cxn ang="0">
                  <a:pos x="281" y="335"/>
                </a:cxn>
                <a:cxn ang="0">
                  <a:pos x="281" y="173"/>
                </a:cxn>
                <a:cxn ang="0">
                  <a:pos x="96" y="0"/>
                </a:cxn>
                <a:cxn ang="0">
                  <a:pos x="0" y="90"/>
                </a:cxn>
                <a:cxn ang="0">
                  <a:pos x="281" y="335"/>
                </a:cxn>
                <a:cxn ang="0">
                  <a:pos x="281" y="335"/>
                </a:cxn>
              </a:cxnLst>
              <a:rect l="0" t="0" r="r" b="b"/>
              <a:pathLst>
                <a:path w="281" h="335">
                  <a:moveTo>
                    <a:pt x="281" y="335"/>
                  </a:moveTo>
                  <a:lnTo>
                    <a:pt x="281" y="173"/>
                  </a:lnTo>
                  <a:lnTo>
                    <a:pt x="96" y="0"/>
                  </a:lnTo>
                  <a:lnTo>
                    <a:pt x="0" y="90"/>
                  </a:lnTo>
                  <a:lnTo>
                    <a:pt x="281" y="335"/>
                  </a:lnTo>
                  <a:lnTo>
                    <a:pt x="281" y="335"/>
                  </a:lnTo>
                  <a:close/>
                </a:path>
              </a:pathLst>
            </a:custGeom>
            <a:solidFill>
              <a:schemeClr val="bg1"/>
            </a:solidFill>
            <a:ln w="9525">
              <a:noFill/>
              <a:round/>
              <a:headEnd/>
              <a:tailEnd/>
            </a:ln>
          </p:spPr>
          <p:txBody>
            <a:bodyPr/>
            <a:lstStyle/>
            <a:p>
              <a:pPr eaLnBrk="0" hangingPunct="0">
                <a:defRPr/>
              </a:pPr>
              <a:endParaRPr lang="en-US">
                <a:latin typeface="Arial" charset="0"/>
                <a:cs typeface="+mn-cs"/>
              </a:endParaRPr>
            </a:p>
          </p:txBody>
        </p:sp>
        <p:sp>
          <p:nvSpPr>
            <p:cNvPr id="63508"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09" name="Freeform 21"/>
            <p:cNvSpPr>
              <a:spLocks/>
            </p:cNvSpPr>
            <p:nvPr/>
          </p:nvSpPr>
          <p:spPr bwMode="hidden">
            <a:xfrm>
              <a:off x="5626" y="2534"/>
              <a:ext cx="132" cy="132"/>
            </a:xfrm>
            <a:custGeom>
              <a:avLst/>
              <a:gdLst/>
              <a:ahLst/>
              <a:cxnLst>
                <a:cxn ang="0">
                  <a:pos x="132" y="132"/>
                </a:cxn>
                <a:cxn ang="0">
                  <a:pos x="0" y="0"/>
                </a:cxn>
                <a:cxn ang="0">
                  <a:pos x="0" y="0"/>
                </a:cxn>
                <a:cxn ang="0">
                  <a:pos x="132" y="132"/>
                </a:cxn>
                <a:cxn ang="0">
                  <a:pos x="132" y="132"/>
                </a:cxn>
              </a:cxnLst>
              <a:rect l="0" t="0" r="r" b="b"/>
              <a:pathLst>
                <a:path w="132" h="132">
                  <a:moveTo>
                    <a:pt x="132" y="132"/>
                  </a:moveTo>
                  <a:lnTo>
                    <a:pt x="0" y="0"/>
                  </a:lnTo>
                  <a:lnTo>
                    <a:pt x="0" y="0"/>
                  </a:lnTo>
                  <a:lnTo>
                    <a:pt x="132" y="132"/>
                  </a:lnTo>
                  <a:lnTo>
                    <a:pt x="132" y="132"/>
                  </a:lnTo>
                  <a:close/>
                </a:path>
              </a:pathLst>
            </a:custGeom>
            <a:solidFill>
              <a:srgbClr val="FF9999"/>
            </a:solidFill>
            <a:ln w="9525">
              <a:noFill/>
              <a:round/>
              <a:headEnd/>
              <a:tailEnd/>
            </a:ln>
          </p:spPr>
          <p:txBody>
            <a:bodyPr/>
            <a:lstStyle/>
            <a:p>
              <a:pPr eaLnBrk="0" hangingPunct="0">
                <a:defRPr/>
              </a:pPr>
              <a:endParaRPr lang="en-US">
                <a:latin typeface="Arial" charset="0"/>
                <a:cs typeface="+mn-cs"/>
              </a:endParaRPr>
            </a:p>
          </p:txBody>
        </p:sp>
        <p:sp>
          <p:nvSpPr>
            <p:cNvPr id="63510"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11"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pPr eaLnBrk="0" hangingPunct="0">
                <a:defRPr/>
              </a:pPr>
              <a:endParaRPr lang="en-US">
                <a:latin typeface="Arial" charset="0"/>
                <a:cs typeface="+mn-cs"/>
              </a:endParaRPr>
            </a:p>
          </p:txBody>
        </p:sp>
        <p:sp>
          <p:nvSpPr>
            <p:cNvPr id="63512"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13" name="Freeform 25"/>
            <p:cNvSpPr>
              <a:spLocks/>
            </p:cNvSpPr>
            <p:nvPr/>
          </p:nvSpPr>
          <p:spPr bwMode="hidden">
            <a:xfrm>
              <a:off x="5603" y="850"/>
              <a:ext cx="155" cy="516"/>
            </a:xfrm>
            <a:custGeom>
              <a:avLst/>
              <a:gdLst/>
              <a:ahLst/>
              <a:cxnLst>
                <a:cxn ang="0">
                  <a:pos x="155" y="516"/>
                </a:cxn>
                <a:cxn ang="0">
                  <a:pos x="155" y="204"/>
                </a:cxn>
                <a:cxn ang="0">
                  <a:pos x="77" y="0"/>
                </a:cxn>
                <a:cxn ang="0">
                  <a:pos x="0" y="192"/>
                </a:cxn>
                <a:cxn ang="0">
                  <a:pos x="155" y="516"/>
                </a:cxn>
                <a:cxn ang="0">
                  <a:pos x="155" y="516"/>
                </a:cxn>
              </a:cxnLst>
              <a:rect l="0" t="0" r="r" b="b"/>
              <a:pathLst>
                <a:path w="155" h="516">
                  <a:moveTo>
                    <a:pt x="155" y="516"/>
                  </a:moveTo>
                  <a:lnTo>
                    <a:pt x="155" y="204"/>
                  </a:lnTo>
                  <a:lnTo>
                    <a:pt x="77" y="0"/>
                  </a:lnTo>
                  <a:lnTo>
                    <a:pt x="0" y="192"/>
                  </a:lnTo>
                  <a:lnTo>
                    <a:pt x="155" y="516"/>
                  </a:lnTo>
                  <a:lnTo>
                    <a:pt x="155" y="516"/>
                  </a:lnTo>
                  <a:close/>
                </a:path>
              </a:pathLst>
            </a:custGeom>
            <a:solidFill>
              <a:schemeClr val="bg2"/>
            </a:solidFill>
            <a:ln w="9525">
              <a:noFill/>
              <a:round/>
              <a:headEnd/>
              <a:tailEnd/>
            </a:ln>
          </p:spPr>
          <p:txBody>
            <a:bodyPr/>
            <a:lstStyle/>
            <a:p>
              <a:pPr eaLnBrk="0" hangingPunct="0">
                <a:defRPr/>
              </a:pPr>
              <a:endParaRPr lang="en-US">
                <a:latin typeface="Arial" charset="0"/>
                <a:cs typeface="+mn-cs"/>
              </a:endParaRPr>
            </a:p>
          </p:txBody>
        </p:sp>
        <p:sp>
          <p:nvSpPr>
            <p:cNvPr id="63514"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pPr eaLnBrk="0" hangingPunct="0">
                <a:defRPr/>
              </a:pPr>
              <a:endParaRPr lang="en-US">
                <a:latin typeface="Arial" charset="0"/>
                <a:cs typeface="+mn-cs"/>
              </a:endParaRPr>
            </a:p>
          </p:txBody>
        </p:sp>
        <p:sp>
          <p:nvSpPr>
            <p:cNvPr id="63515"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eaLnBrk="0" hangingPunct="0">
                <a:defRPr/>
              </a:pPr>
              <a:endParaRPr lang="en-US">
                <a:latin typeface="Arial" charset="0"/>
                <a:cs typeface="+mn-cs"/>
              </a:endParaRPr>
            </a:p>
          </p:txBody>
        </p:sp>
        <p:sp>
          <p:nvSpPr>
            <p:cNvPr id="63516" name="Freeform 28"/>
            <p:cNvSpPr>
              <a:spLocks/>
            </p:cNvSpPr>
            <p:nvPr/>
          </p:nvSpPr>
          <p:spPr bwMode="hidden">
            <a:xfrm>
              <a:off x="5698" y="653"/>
              <a:ext cx="60" cy="311"/>
            </a:xfrm>
            <a:custGeom>
              <a:avLst/>
              <a:gdLst/>
              <a:ahLst/>
              <a:cxnLst>
                <a:cxn ang="0">
                  <a:pos x="0" y="144"/>
                </a:cxn>
                <a:cxn ang="0">
                  <a:pos x="60" y="312"/>
                </a:cxn>
                <a:cxn ang="0">
                  <a:pos x="60" y="6"/>
                </a:cxn>
                <a:cxn ang="0">
                  <a:pos x="54" y="0"/>
                </a:cxn>
                <a:cxn ang="0">
                  <a:pos x="0" y="144"/>
                </a:cxn>
                <a:cxn ang="0">
                  <a:pos x="0" y="144"/>
                </a:cxn>
              </a:cxnLst>
              <a:rect l="0" t="0" r="r" b="b"/>
              <a:pathLst>
                <a:path w="60" h="312">
                  <a:moveTo>
                    <a:pt x="0" y="144"/>
                  </a:moveTo>
                  <a:lnTo>
                    <a:pt x="60" y="312"/>
                  </a:lnTo>
                  <a:lnTo>
                    <a:pt x="60" y="6"/>
                  </a:lnTo>
                  <a:lnTo>
                    <a:pt x="54" y="0"/>
                  </a:lnTo>
                  <a:lnTo>
                    <a:pt x="0" y="144"/>
                  </a:lnTo>
                  <a:lnTo>
                    <a:pt x="0" y="144"/>
                  </a:lnTo>
                  <a:close/>
                </a:path>
              </a:pathLst>
            </a:custGeom>
            <a:solidFill>
              <a:schemeClr val="bg2"/>
            </a:solidFill>
            <a:ln w="9525">
              <a:noFill/>
              <a:round/>
              <a:headEnd/>
              <a:tailEnd/>
            </a:ln>
          </p:spPr>
          <p:txBody>
            <a:bodyPr/>
            <a:lstStyle/>
            <a:p>
              <a:pPr eaLnBrk="0" hangingPunct="0">
                <a:defRPr/>
              </a:pPr>
              <a:endParaRPr lang="en-US">
                <a:latin typeface="Arial" charset="0"/>
                <a:cs typeface="+mn-cs"/>
              </a:endParaRPr>
            </a:p>
          </p:txBody>
        </p:sp>
        <p:sp>
          <p:nvSpPr>
            <p:cNvPr id="63517"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18" name="Freeform 30"/>
            <p:cNvSpPr>
              <a:spLocks/>
            </p:cNvSpPr>
            <p:nvPr/>
          </p:nvSpPr>
          <p:spPr bwMode="hidden">
            <a:xfrm>
              <a:off x="5754" y="3483"/>
              <a:ext cx="6" cy="6"/>
            </a:xfrm>
            <a:custGeom>
              <a:avLst/>
              <a:gdLst/>
              <a:ahLst/>
              <a:cxnLst>
                <a:cxn ang="0">
                  <a:pos x="6" y="6"/>
                </a:cxn>
                <a:cxn ang="0">
                  <a:pos x="0" y="0"/>
                </a:cxn>
                <a:cxn ang="0">
                  <a:pos x="0" y="6"/>
                </a:cxn>
                <a:cxn ang="0">
                  <a:pos x="6" y="6"/>
                </a:cxn>
                <a:cxn ang="0">
                  <a:pos x="6" y="6"/>
                </a:cxn>
              </a:cxnLst>
              <a:rect l="0" t="0" r="r" b="b"/>
              <a:pathLst>
                <a:path w="6" h="6">
                  <a:moveTo>
                    <a:pt x="6" y="6"/>
                  </a:moveTo>
                  <a:lnTo>
                    <a:pt x="0" y="0"/>
                  </a:lnTo>
                  <a:lnTo>
                    <a:pt x="0" y="6"/>
                  </a:lnTo>
                  <a:lnTo>
                    <a:pt x="6" y="6"/>
                  </a:lnTo>
                  <a:lnTo>
                    <a:pt x="6" y="6"/>
                  </a:lnTo>
                  <a:close/>
                </a:path>
              </a:pathLst>
            </a:custGeom>
            <a:solidFill>
              <a:srgbClr val="18FF00"/>
            </a:solidFill>
            <a:ln w="9525">
              <a:noFill/>
              <a:round/>
              <a:headEnd/>
              <a:tailEnd/>
            </a:ln>
          </p:spPr>
          <p:txBody>
            <a:bodyPr/>
            <a:lstStyle/>
            <a:p>
              <a:pPr eaLnBrk="0" hangingPunct="0">
                <a:defRPr/>
              </a:pPr>
              <a:endParaRPr lang="en-US">
                <a:latin typeface="Arial" charset="0"/>
                <a:cs typeface="+mn-cs"/>
              </a:endParaRPr>
            </a:p>
          </p:txBody>
        </p:sp>
        <p:sp>
          <p:nvSpPr>
            <p:cNvPr id="63519"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20"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3521"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22"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23"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eaLnBrk="0" hangingPunct="0">
                <a:defRPr/>
              </a:pPr>
              <a:endParaRPr lang="en-US">
                <a:latin typeface="Arial" charset="0"/>
                <a:cs typeface="+mn-cs"/>
              </a:endParaRPr>
            </a:p>
          </p:txBody>
        </p:sp>
        <p:sp>
          <p:nvSpPr>
            <p:cNvPr id="63524"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25"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sp>
          <p:nvSpPr>
            <p:cNvPr id="63526"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pPr eaLnBrk="0" hangingPunct="0">
                <a:defRPr/>
              </a:pPr>
              <a:endParaRPr lang="en-US">
                <a:latin typeface="Arial" charset="0"/>
                <a:cs typeface="+mn-cs"/>
              </a:endParaRPr>
            </a:p>
          </p:txBody>
        </p:sp>
        <p:grpSp>
          <p:nvGrpSpPr>
            <p:cNvPr id="1068" name="Group 39"/>
            <p:cNvGrpSpPr>
              <a:grpSpLocks/>
            </p:cNvGrpSpPr>
            <p:nvPr userDrawn="1"/>
          </p:nvGrpSpPr>
          <p:grpSpPr bwMode="auto">
            <a:xfrm>
              <a:off x="0" y="1632"/>
              <a:ext cx="5758" cy="1858"/>
              <a:chOff x="0" y="1632"/>
              <a:chExt cx="5758" cy="1858"/>
            </a:xfrm>
          </p:grpSpPr>
          <p:sp>
            <p:nvSpPr>
              <p:cNvPr id="63528"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eaLnBrk="0" hangingPunct="0">
                  <a:defRPr/>
                </a:pPr>
                <a:endParaRPr lang="en-US">
                  <a:latin typeface="Arial" charset="0"/>
                  <a:cs typeface="+mn-cs"/>
                </a:endParaRPr>
              </a:p>
            </p:txBody>
          </p:sp>
          <p:sp>
            <p:nvSpPr>
              <p:cNvPr id="63529"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pPr eaLnBrk="0" hangingPunct="0">
                  <a:defRPr/>
                </a:pPr>
                <a:endParaRPr lang="en-US">
                  <a:latin typeface="Arial" charset="0"/>
                  <a:cs typeface="+mn-cs"/>
                </a:endParaRPr>
              </a:p>
            </p:txBody>
          </p:sp>
        </p:grpSp>
      </p:grpSp>
      <p:sp>
        <p:nvSpPr>
          <p:cNvPr id="63530" name="Rectangle 42"/>
          <p:cNvSpPr>
            <a:spLocks noGrp="1" noChangeArrowheads="1"/>
          </p:cNvSpPr>
          <p:nvPr>
            <p:ph type="title"/>
          </p:nvPr>
        </p:nvSpPr>
        <p:spPr bwMode="auto">
          <a:xfrm>
            <a:off x="457200" y="277813"/>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3531"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3532" name="Rectangle 4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latin typeface="Arial" charset="0"/>
                <a:cs typeface="+mn-cs"/>
              </a:defRPr>
            </a:lvl1pPr>
          </a:lstStyle>
          <a:p>
            <a:pPr>
              <a:defRPr/>
            </a:pPr>
            <a:endParaRPr lang="en-US"/>
          </a:p>
        </p:txBody>
      </p:sp>
      <p:sp>
        <p:nvSpPr>
          <p:cNvPr id="63533" name="Rectangle 4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latin typeface="Arial" charset="0"/>
                <a:cs typeface="+mn-cs"/>
              </a:defRPr>
            </a:lvl1pPr>
          </a:lstStyle>
          <a:p>
            <a:pPr>
              <a:defRPr/>
            </a:pPr>
            <a:endParaRPr lang="en-US"/>
          </a:p>
        </p:txBody>
      </p:sp>
      <p:sp>
        <p:nvSpPr>
          <p:cNvPr id="63534" name="Rectangle 4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latin typeface="Arial" charset="0"/>
                <a:cs typeface="+mn-cs"/>
              </a:defRPr>
            </a:lvl1pPr>
          </a:lstStyle>
          <a:p>
            <a:pPr>
              <a:defRPr/>
            </a:pPr>
            <a:fld id="{813C1C13-5456-4A63-8E13-72B8656E2BAA}"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764"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Lst>
  <p:transition spd="med">
    <p:random/>
  </p:transition>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90000"/>
        <a:buFont typeface="Wingdings" pitchFamily="2" charset="2"/>
        <a:buBlip>
          <a:blip r:embed="rId15"/>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90000"/>
        <a:buFont typeface="Wingdings" pitchFamily="2" charset="2"/>
        <a:buBlip>
          <a:blip r:embed="rId16"/>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90000"/>
        <a:buFont typeface="Wingdings" pitchFamily="2" charset="2"/>
        <a:buBlip>
          <a:blip r:embed="rId17"/>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90000"/>
        <a:buFont typeface="Wingdings" pitchFamily="2" charset="2"/>
        <a:buBlip>
          <a:blip r:embed="rId17"/>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90000"/>
        <a:buFont typeface="Wingdings" pitchFamily="2" charset="2"/>
        <a:buBlip>
          <a:blip r:embed="rId17"/>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90000"/>
        <a:buFont typeface="Wingdings" pitchFamily="2" charset="2"/>
        <a:buBlip>
          <a:blip r:embed="rId17"/>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90000"/>
        <a:buFont typeface="Wingdings" pitchFamily="2" charset="2"/>
        <a:buBlip>
          <a:blip r:embed="rId17"/>
        </a:buBlip>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381000" y="571500"/>
            <a:ext cx="8763000" cy="3633788"/>
          </a:xfrm>
        </p:spPr>
        <p:txBody>
          <a:bodyPr/>
          <a:lstStyle/>
          <a:p>
            <a:pPr rtl="1" eaLnBrk="1" hangingPunct="1">
              <a:defRPr/>
            </a:pPr>
            <a:r>
              <a:rPr lang="en-US" sz="5400" b="1" u="sng" dirty="0" smtClean="0"/>
              <a:t/>
            </a:r>
            <a:br>
              <a:rPr lang="en-US" sz="5400" b="1" u="sng" dirty="0" smtClean="0"/>
            </a:br>
            <a:r>
              <a:rPr lang="en-US" sz="5400" dirty="0" smtClean="0"/>
              <a:t/>
            </a:r>
            <a:br>
              <a:rPr lang="en-US" sz="5400" dirty="0" smtClean="0"/>
            </a:br>
            <a:r>
              <a:rPr lang="fa-IR" sz="3600" b="1" dirty="0" smtClean="0"/>
              <a:t> </a:t>
            </a:r>
            <a:r>
              <a:rPr lang="fa-IR" b="1" dirty="0" smtClean="0"/>
              <a:t>جایگاه </a:t>
            </a:r>
            <a:r>
              <a:rPr lang="fa-IR" b="1" dirty="0" smtClean="0"/>
              <a:t>تعامل و برنامه های گروهی در آموزش و یادگیری الکترونیکی</a:t>
            </a:r>
            <a:r>
              <a:rPr lang="en-US" dirty="0" smtClean="0"/>
              <a:t/>
            </a:r>
            <a:br>
              <a:rPr lang="en-US" dirty="0" smtClean="0"/>
            </a:br>
            <a:r>
              <a:rPr lang="en-US" b="1" dirty="0" smtClean="0"/>
              <a:t/>
            </a:r>
            <a:br>
              <a:rPr lang="en-US" b="1" dirty="0" smtClean="0"/>
            </a:br>
            <a:r>
              <a:rPr lang="en-US" sz="5400" dirty="0" smtClean="0"/>
              <a:t/>
            </a:r>
            <a:br>
              <a:rPr lang="en-US" sz="5400" dirty="0" smtClean="0"/>
            </a:br>
            <a:endParaRPr lang="en-US" sz="5400" b="1" dirty="0" smtClean="0">
              <a:cs typeface="Times New Roman (Arabic)" charset="0"/>
            </a:endParaRPr>
          </a:p>
        </p:txBody>
      </p:sp>
      <p:sp>
        <p:nvSpPr>
          <p:cNvPr id="2051" name="Rectangle 3"/>
          <p:cNvSpPr>
            <a:spLocks noGrp="1" noChangeArrowheads="1"/>
          </p:cNvSpPr>
          <p:nvPr>
            <p:ph type="subTitle" idx="1"/>
          </p:nvPr>
        </p:nvSpPr>
        <p:spPr>
          <a:xfrm>
            <a:off x="1214438" y="3810000"/>
            <a:ext cx="6400800" cy="1752600"/>
          </a:xfrm>
        </p:spPr>
        <p:txBody>
          <a:bodyPr/>
          <a:lstStyle/>
          <a:p>
            <a:pPr eaLnBrk="1" hangingPunct="1">
              <a:defRPr/>
            </a:pPr>
            <a:r>
              <a:rPr lang="fa-IR" sz="3200" b="1" dirty="0" smtClean="0"/>
              <a:t>دکتر سيد علی اکبر صفوی</a:t>
            </a:r>
            <a:r>
              <a:rPr lang="en-US" sz="3200" dirty="0" smtClean="0"/>
              <a:t/>
            </a:r>
            <a:br>
              <a:rPr lang="en-US" sz="3200" dirty="0" smtClean="0"/>
            </a:br>
            <a:r>
              <a:rPr lang="fa-IR" sz="3200" b="1" dirty="0" smtClean="0"/>
              <a:t>استاد دانشکده مهندسی برق و کامپيوتر دانشگاه شيراز</a:t>
            </a:r>
            <a:r>
              <a:rPr lang="en-US" dirty="0" smtClean="0"/>
              <a:t/>
            </a:r>
            <a:br>
              <a:rPr lang="en-US" dirty="0" smtClean="0"/>
            </a:br>
            <a:endParaRPr lang="en-US" dirty="0" smtClean="0"/>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2051">
                                            <p:txEl>
                                              <p:pRg st="0" end="0"/>
                                            </p:txEl>
                                          </p:spTgt>
                                        </p:tgtEl>
                                        <p:attrNameLst>
                                          <p:attrName>style.visibility</p:attrName>
                                        </p:attrNameLst>
                                      </p:cBhvr>
                                      <p:to>
                                        <p:strVal val="visible"/>
                                      </p:to>
                                    </p:set>
                                    <p:anim to="" calcmode="lin" valueType="num">
                                      <p:cBhvr>
                                        <p:cTn id="7" dur="1" fill="hold"/>
                                        <p:tgtEl>
                                          <p:spTgt spid="2051">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1"/>
          </p:nvPr>
        </p:nvSpPr>
        <p:spPr>
          <a:xfrm>
            <a:off x="228600" y="1295400"/>
            <a:ext cx="8534400" cy="5105400"/>
          </a:xfrm>
        </p:spPr>
        <p:txBody>
          <a:bodyPr/>
          <a:lstStyle/>
          <a:p>
            <a:pPr algn="r" rtl="1" eaLnBrk="1" hangingPunct="1">
              <a:buNone/>
              <a:defRPr/>
            </a:pPr>
            <a:r>
              <a:rPr lang="fa-IR" sz="3600" dirty="0" smtClean="0">
                <a:effectLst/>
                <a:latin typeface="Times New Roman" pitchFamily="18" charset="0"/>
                <a:cs typeface="Titr" pitchFamily="2" charset="-78"/>
              </a:rPr>
              <a:t>    * </a:t>
            </a:r>
            <a:r>
              <a:rPr lang="fa-IR" sz="2800" dirty="0" smtClean="0">
                <a:effectLst/>
                <a:latin typeface="Times New Roman" pitchFamily="18" charset="0"/>
                <a:cs typeface="Titr" pitchFamily="2" charset="-78"/>
              </a:rPr>
              <a:t>مقدمه ای  بر </a:t>
            </a:r>
            <a:r>
              <a:rPr lang="ar-SA" sz="2800" dirty="0" smtClean="0">
                <a:effectLst/>
                <a:latin typeface="Times New Roman" pitchFamily="18" charset="0"/>
                <a:cs typeface="Titr" pitchFamily="2" charset="-78"/>
              </a:rPr>
              <a:t>تعامل</a:t>
            </a:r>
            <a:r>
              <a:rPr lang="fa-IR" sz="2800" dirty="0" smtClean="0">
                <a:effectLst/>
                <a:latin typeface="Times New Roman" pitchFamily="18" charset="0"/>
                <a:cs typeface="Titr" pitchFamily="2" charset="-78"/>
              </a:rPr>
              <a:t> و آموزش و يادگيری</a:t>
            </a:r>
            <a:r>
              <a:rPr lang="fa-IR" sz="2800" dirty="0" smtClean="0">
                <a:effectLst/>
                <a:latin typeface="Times New Roman" pitchFamily="18" charset="0"/>
                <a:cs typeface="Titr" pitchFamily="2" charset="-78"/>
              </a:rPr>
              <a:t/>
            </a:r>
            <a:br>
              <a:rPr lang="fa-IR" sz="2800" dirty="0" smtClean="0">
                <a:effectLst/>
                <a:latin typeface="Times New Roman" pitchFamily="18" charset="0"/>
                <a:cs typeface="Titr" pitchFamily="2" charset="-78"/>
              </a:rPr>
            </a:br>
            <a:r>
              <a:rPr lang="fa-IR" sz="2800" dirty="0" smtClean="0">
                <a:effectLst/>
                <a:latin typeface="Times New Roman" pitchFamily="18" charset="0"/>
                <a:cs typeface="Titr" pitchFamily="2" charset="-78"/>
              </a:rPr>
              <a:t> * </a:t>
            </a:r>
            <a:r>
              <a:rPr lang="ar-SA" sz="2800" dirty="0" smtClean="0">
                <a:effectLst/>
                <a:latin typeface="Times New Roman" pitchFamily="18" charset="0"/>
                <a:cs typeface="Titr" pitchFamily="2" charset="-78"/>
              </a:rPr>
              <a:t>نقش تعامل </a:t>
            </a:r>
            <a:r>
              <a:rPr lang="ar-SA" sz="2800" dirty="0" smtClean="0">
                <a:effectLst/>
                <a:latin typeface="Times New Roman" pitchFamily="18" charset="0"/>
                <a:cs typeface="Titr" pitchFamily="2" charset="-78"/>
              </a:rPr>
              <a:t>در يادگيري الکترونيکي</a:t>
            </a:r>
            <a:r>
              <a:rPr lang="en-US" sz="2800" dirty="0" smtClean="0">
                <a:effectLst/>
                <a:latin typeface="Times New Roman" pitchFamily="18" charset="0"/>
                <a:cs typeface="Titr" pitchFamily="2" charset="-78"/>
              </a:rPr>
              <a:t/>
            </a:r>
            <a:br>
              <a:rPr lang="en-US" sz="2800" dirty="0" smtClean="0">
                <a:effectLst/>
                <a:latin typeface="Times New Roman" pitchFamily="18" charset="0"/>
                <a:cs typeface="Titr" pitchFamily="2" charset="-78"/>
              </a:rPr>
            </a:br>
            <a:r>
              <a:rPr lang="fa-IR" sz="2800" dirty="0" smtClean="0">
                <a:effectLst/>
                <a:latin typeface="Times New Roman" pitchFamily="18" charset="0"/>
                <a:cs typeface="Titr" pitchFamily="2" charset="-78"/>
              </a:rPr>
              <a:t>*   </a:t>
            </a:r>
            <a:r>
              <a:rPr lang="fa-IR" sz="2800" dirty="0" smtClean="0">
                <a:effectLst/>
                <a:latin typeface="Times New Roman" pitchFamily="18" charset="0"/>
                <a:cs typeface="Titr" pitchFamily="2" charset="-78"/>
              </a:rPr>
              <a:t>انواع تعامل در محيط آموزش الکترونيکي </a:t>
            </a:r>
            <a:r>
              <a:rPr lang="en-US" sz="2800" dirty="0" smtClean="0">
                <a:effectLst/>
                <a:latin typeface="Times New Roman" pitchFamily="18" charset="0"/>
                <a:cs typeface="Titr" pitchFamily="2" charset="-78"/>
              </a:rPr>
              <a:t/>
            </a:r>
            <a:br>
              <a:rPr lang="en-US" sz="2800" dirty="0" smtClean="0">
                <a:effectLst/>
                <a:latin typeface="Times New Roman" pitchFamily="18" charset="0"/>
                <a:cs typeface="Titr" pitchFamily="2" charset="-78"/>
              </a:rPr>
            </a:br>
            <a:r>
              <a:rPr lang="fa-IR" sz="2800" dirty="0" smtClean="0">
                <a:effectLst/>
                <a:latin typeface="Times New Roman" pitchFamily="18" charset="0"/>
                <a:cs typeface="Titr" pitchFamily="2" charset="-78"/>
              </a:rPr>
              <a:t>* </a:t>
            </a:r>
            <a:r>
              <a:rPr lang="fa-IR" sz="2800" dirty="0" smtClean="0">
                <a:effectLst/>
                <a:latin typeface="Times New Roman" pitchFamily="18" charset="0"/>
                <a:cs typeface="Titr" pitchFamily="2" charset="-78"/>
              </a:rPr>
              <a:t>ابزار ها و </a:t>
            </a:r>
            <a:r>
              <a:rPr lang="ar-SA" sz="2800" dirty="0" smtClean="0">
                <a:effectLst/>
                <a:latin typeface="Times New Roman" pitchFamily="18" charset="0"/>
                <a:cs typeface="Titr" pitchFamily="2" charset="-78"/>
              </a:rPr>
              <a:t>الگو</a:t>
            </a:r>
            <a:r>
              <a:rPr lang="fa-IR" sz="2800" dirty="0" smtClean="0">
                <a:effectLst/>
                <a:latin typeface="Times New Roman" pitchFamily="18" charset="0"/>
                <a:cs typeface="Titr" pitchFamily="2" charset="-78"/>
              </a:rPr>
              <a:t>های </a:t>
            </a:r>
            <a:r>
              <a:rPr lang="ar-SA" sz="2800" dirty="0" smtClean="0">
                <a:effectLst/>
                <a:latin typeface="Times New Roman" pitchFamily="18" charset="0"/>
                <a:cs typeface="Titr" pitchFamily="2" charset="-78"/>
              </a:rPr>
              <a:t>تعامل</a:t>
            </a:r>
            <a:endParaRPr lang="fa-IR" sz="2800" dirty="0" smtClean="0">
              <a:effectLst/>
              <a:latin typeface="Times New Roman" pitchFamily="18" charset="0"/>
              <a:cs typeface="Titr" pitchFamily="2" charset="-78"/>
            </a:endParaRPr>
          </a:p>
          <a:p>
            <a:pPr algn="r" rtl="1" eaLnBrk="1" hangingPunct="1">
              <a:buNone/>
              <a:defRPr/>
            </a:pPr>
            <a:r>
              <a:rPr lang="fa-IR" sz="2800" dirty="0" smtClean="0">
                <a:effectLst/>
                <a:latin typeface="Times New Roman" pitchFamily="18" charset="0"/>
                <a:cs typeface="Titr" pitchFamily="2" charset="-78"/>
              </a:rPr>
              <a:t> </a:t>
            </a:r>
            <a:r>
              <a:rPr lang="fa-IR" sz="2800" dirty="0" smtClean="0">
                <a:effectLst/>
                <a:latin typeface="Times New Roman" pitchFamily="18" charset="0"/>
                <a:cs typeface="Titr" pitchFamily="2" charset="-78"/>
              </a:rPr>
              <a:t>     * جمع بندی و پيشنهادات</a:t>
            </a:r>
            <a:endParaRPr lang="en-US" sz="2800" dirty="0" smtClean="0">
              <a:effectLst/>
              <a:latin typeface="Times New Roman" pitchFamily="18" charset="0"/>
              <a:cs typeface="Titr" pitchFamily="2" charset="-78"/>
            </a:endParaRPr>
          </a:p>
        </p:txBody>
      </p:sp>
      <p:sp>
        <p:nvSpPr>
          <p:cNvPr id="4" name="Title 3"/>
          <p:cNvSpPr>
            <a:spLocks noGrp="1"/>
          </p:cNvSpPr>
          <p:nvPr>
            <p:ph type="title"/>
          </p:nvPr>
        </p:nvSpPr>
        <p:spPr>
          <a:xfrm>
            <a:off x="685800" y="217557"/>
            <a:ext cx="7772400" cy="707886"/>
          </a:xfrm>
          <a:prstGeom prst="rect">
            <a:avLst/>
          </a:prstGeom>
        </p:spPr>
        <p:txBody>
          <a:bodyPr wrap="square">
            <a:spAutoFit/>
          </a:bodyPr>
          <a:lstStyle/>
          <a:p>
            <a:pPr algn="r" rtl="1"/>
            <a:r>
              <a:rPr lang="fa-IR" sz="4000" dirty="0" smtClean="0">
                <a:solidFill>
                  <a:srgbClr val="FFFF00"/>
                </a:solidFill>
                <a:effectLst/>
                <a:latin typeface="Times New Roman" pitchFamily="18" charset="0"/>
                <a:cs typeface="Titr" pitchFamily="2" charset="-78"/>
              </a:rPr>
              <a:t>عناوين بحث</a:t>
            </a:r>
            <a:endParaRPr lang="en-US" sz="4000" dirty="0">
              <a:solidFill>
                <a:srgbClr val="FFFF00"/>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wipe(down)">
                                      <p:cBhvr>
                                        <p:cTn id="7" dur="500"/>
                                        <p:tgtEl>
                                          <p:spTgt spid="153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wipe(down)">
                                      <p:cBhvr>
                                        <p:cTn id="12" dur="500"/>
                                        <p:tgtEl>
                                          <p:spTgt spid="153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219200"/>
            <a:ext cx="8229600" cy="4530725"/>
          </a:xfrm>
        </p:spPr>
        <p:txBody>
          <a:bodyPr/>
          <a:lstStyle/>
          <a:p>
            <a:pPr algn="r" rtl="1">
              <a:defRPr/>
            </a:pPr>
            <a:r>
              <a:rPr lang="fa-IR" dirty="0" smtClean="0"/>
              <a:t>آموزش </a:t>
            </a:r>
            <a:r>
              <a:rPr lang="fa-IR" dirty="0" smtClean="0"/>
              <a:t>الکترونيکی و از راه دور امري اجتناب ناپذير </a:t>
            </a:r>
            <a:r>
              <a:rPr lang="fa-IR" dirty="0" smtClean="0"/>
              <a:t>است.</a:t>
            </a:r>
            <a:endParaRPr lang="en-US" dirty="0" smtClean="0"/>
          </a:p>
          <a:p>
            <a:pPr algn="r" rtl="1">
              <a:defRPr/>
            </a:pPr>
            <a:r>
              <a:rPr lang="fa-IR" dirty="0" smtClean="0"/>
              <a:t> نوپا بودن دوره های يادگيری الکترونيکی در ايران</a:t>
            </a:r>
            <a:endParaRPr lang="en-US" dirty="0" smtClean="0"/>
          </a:p>
          <a:p>
            <a:pPr algn="r" rtl="1">
              <a:defRPr/>
            </a:pPr>
            <a:r>
              <a:rPr lang="fa-IR" dirty="0" smtClean="0"/>
              <a:t> وجود نقايص مختلف در برنامه ريزی ها و اجرای اين دوره </a:t>
            </a:r>
            <a:r>
              <a:rPr lang="fa-IR" dirty="0" smtClean="0"/>
              <a:t>ها</a:t>
            </a:r>
          </a:p>
          <a:p>
            <a:pPr algn="r" rtl="1">
              <a:defRPr/>
            </a:pPr>
            <a:r>
              <a:rPr lang="fa-IR" dirty="0" smtClean="0"/>
              <a:t>اهمیت برنامه ریزی های جدید و کیفی تر در آموزش الکترونیکی</a:t>
            </a:r>
            <a:endParaRPr lang="en-US" dirty="0" smtClean="0"/>
          </a:p>
        </p:txBody>
      </p:sp>
      <p:sp>
        <p:nvSpPr>
          <p:cNvPr id="4" name="Title 3"/>
          <p:cNvSpPr>
            <a:spLocks noGrp="1"/>
          </p:cNvSpPr>
          <p:nvPr>
            <p:ph type="title"/>
          </p:nvPr>
        </p:nvSpPr>
        <p:spPr/>
        <p:txBody>
          <a:bodyPr/>
          <a:lstStyle/>
          <a:p>
            <a:pPr rtl="1">
              <a:defRPr/>
            </a:pPr>
            <a:r>
              <a:rPr lang="fa-IR" sz="3200" dirty="0" smtClean="0">
                <a:solidFill>
                  <a:srgbClr val="FFFF00"/>
                </a:solidFill>
                <a:effectLst/>
                <a:latin typeface="Times New Roman" pitchFamily="18" charset="0"/>
                <a:cs typeface="Titr" pitchFamily="2" charset="-78"/>
              </a:rPr>
              <a:t>مقدمه ای  بر </a:t>
            </a:r>
            <a:r>
              <a:rPr lang="ar-SA" sz="3200" dirty="0" smtClean="0">
                <a:solidFill>
                  <a:srgbClr val="FFFF00"/>
                </a:solidFill>
                <a:effectLst/>
                <a:latin typeface="Times New Roman" pitchFamily="18" charset="0"/>
                <a:cs typeface="Titr" pitchFamily="2" charset="-78"/>
              </a:rPr>
              <a:t>تعامل</a:t>
            </a:r>
            <a:r>
              <a:rPr lang="fa-IR" sz="3200" dirty="0" smtClean="0">
                <a:solidFill>
                  <a:srgbClr val="FFFF00"/>
                </a:solidFill>
                <a:effectLst/>
                <a:latin typeface="Times New Roman" pitchFamily="18" charset="0"/>
                <a:cs typeface="Titr" pitchFamily="2" charset="-78"/>
              </a:rPr>
              <a:t> و آموزش و يادگيری</a:t>
            </a:r>
            <a:endParaRPr lang="en-US" sz="3200" dirty="0">
              <a:solidFill>
                <a:srgbClr val="FFFF00"/>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down)">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down)">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down)">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762000" y="1143000"/>
            <a:ext cx="8229600" cy="4530725"/>
          </a:xfrm>
        </p:spPr>
        <p:txBody>
          <a:bodyPr/>
          <a:lstStyle/>
          <a:p>
            <a:pPr algn="r" rtl="1">
              <a:defRPr/>
            </a:pPr>
            <a:r>
              <a:rPr lang="fa-IR" dirty="0" smtClean="0"/>
              <a:t> بايد ديد چقدر در طراحی محيط های ياد گيری الکترونيکی به اين مباحث توجه شده است.</a:t>
            </a:r>
            <a:endParaRPr lang="en-US" dirty="0" smtClean="0"/>
          </a:p>
          <a:p>
            <a:pPr algn="r" rtl="1">
              <a:defRPr/>
            </a:pPr>
            <a:r>
              <a:rPr lang="fa-IR" dirty="0" smtClean="0"/>
              <a:t> متاسفانه اين مباحث تاکنون بسیار مورد کم توجهی بوده است و در برنامه ريزی و اجرای دور های الکترونيکی به مباحث کار گروهی و پژوهشی و مباحث خلاقيتی و نوآوری توجه جدی نمی شود. </a:t>
            </a:r>
            <a:endParaRPr lang="en-US" dirty="0" smtClean="0"/>
          </a:p>
          <a:p>
            <a:pPr algn="r" rtl="1">
              <a:defRPr/>
            </a:pPr>
            <a:r>
              <a:rPr lang="fa-IR" dirty="0" smtClean="0"/>
              <a:t>همين موضوع در محدوده همکاری گروههای آموزشی و برنامه ريزی و همکاری  بين دانشگاهها نيز بشکل وسيعی مشاهده می شود.</a:t>
            </a:r>
            <a:endParaRPr lang="en-US" dirty="0" smtClean="0"/>
          </a:p>
          <a:p>
            <a:pPr algn="r" rtl="1">
              <a:defRPr/>
            </a:pPr>
            <a:r>
              <a:rPr lang="fa-IR" dirty="0" smtClean="0"/>
              <a:t> </a:t>
            </a:r>
            <a:endParaRPr lang="en-US" dirty="0"/>
          </a:p>
        </p:txBody>
      </p:sp>
      <p:sp>
        <p:nvSpPr>
          <p:cNvPr id="11" name="Title 10"/>
          <p:cNvSpPr>
            <a:spLocks noGrp="1"/>
          </p:cNvSpPr>
          <p:nvPr>
            <p:ph type="title"/>
          </p:nvPr>
        </p:nvSpPr>
        <p:spPr/>
        <p:txBody>
          <a:bodyPr/>
          <a:lstStyle/>
          <a:p>
            <a:pPr>
              <a:defRPr/>
            </a:pPr>
            <a:endParaRPr lang="en-US"/>
          </a:p>
        </p:txBody>
      </p:sp>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4119562"/>
            <a:ext cx="7772400" cy="1666876"/>
          </a:xfrm>
        </p:spPr>
        <p:txBody>
          <a:bodyPr/>
          <a:lstStyle/>
          <a:p>
            <a:pPr algn="r" rtl="1" eaLnBrk="1" hangingPunct="1">
              <a:defRPr/>
            </a:pPr>
            <a:r>
              <a:rPr lang="fa-IR" sz="2800" dirty="0" smtClean="0">
                <a:effectLst/>
              </a:rPr>
              <a:t/>
            </a:r>
            <a:br>
              <a:rPr lang="fa-IR" sz="2800" dirty="0" smtClean="0">
                <a:effectLst/>
              </a:rPr>
            </a:br>
            <a:r>
              <a:rPr lang="fa-IR" sz="2800" dirty="0" smtClean="0">
                <a:effectLst/>
              </a:rPr>
              <a:t/>
            </a:r>
            <a:br>
              <a:rPr lang="fa-IR" sz="2800" dirty="0" smtClean="0">
                <a:effectLst/>
              </a:rPr>
            </a:br>
            <a:r>
              <a:rPr lang="ar-SA" sz="2800" dirty="0" smtClean="0">
                <a:effectLst/>
              </a:rPr>
              <a:t>تعامل </a:t>
            </a:r>
            <a:r>
              <a:rPr lang="fa-IR" sz="2800" dirty="0" smtClean="0">
                <a:effectLst/>
              </a:rPr>
              <a:t>بعنوان</a:t>
            </a:r>
            <a:r>
              <a:rPr lang="ar-SA" sz="2800" dirty="0" smtClean="0">
                <a:effectLst/>
              </a:rPr>
              <a:t> </a:t>
            </a:r>
            <a:r>
              <a:rPr lang="ar-SA" sz="2800" dirty="0" smtClean="0">
                <a:effectLst/>
              </a:rPr>
              <a:t>عنصر اصلي فرايند آموزش </a:t>
            </a:r>
            <a:r>
              <a:rPr lang="fa-IR" sz="2800" dirty="0" smtClean="0">
                <a:effectLst/>
              </a:rPr>
              <a:t/>
            </a:r>
            <a:br>
              <a:rPr lang="fa-IR" sz="2800" dirty="0" smtClean="0">
                <a:effectLst/>
              </a:rPr>
            </a:br>
            <a:r>
              <a:rPr lang="fa-IR" sz="2800" dirty="0" smtClean="0">
                <a:effectLst/>
              </a:rPr>
              <a:t/>
            </a:r>
            <a:br>
              <a:rPr lang="fa-IR" sz="2800" dirty="0" smtClean="0">
                <a:effectLst/>
              </a:rPr>
            </a:br>
            <a:r>
              <a:rPr lang="ar-SA" sz="2800" dirty="0" smtClean="0">
                <a:effectLst/>
              </a:rPr>
              <a:t> آموزش در دانشگاه بايد چيزي فراتر از دستيابي به اطلاعات و محتوا</a:t>
            </a:r>
            <a:r>
              <a:rPr lang="fa-IR" sz="2800" dirty="0" smtClean="0">
                <a:effectLst/>
              </a:rPr>
              <a:t/>
            </a:r>
            <a:br>
              <a:rPr lang="fa-IR" sz="2800" dirty="0" smtClean="0">
                <a:effectLst/>
              </a:rPr>
            </a:br>
            <a:r>
              <a:rPr lang="fa-IR" sz="2800" dirty="0" smtClean="0">
                <a:effectLst/>
              </a:rPr>
              <a:t/>
            </a:r>
            <a:br>
              <a:rPr lang="fa-IR" sz="2800" dirty="0" smtClean="0">
                <a:effectLst/>
              </a:rPr>
            </a:br>
            <a:r>
              <a:rPr lang="fa-IR" sz="2800" dirty="0" smtClean="0">
                <a:effectLst/>
              </a:rPr>
              <a:t>ويژگیهای</a:t>
            </a:r>
            <a:r>
              <a:rPr lang="en-US" sz="2800" dirty="0" smtClean="0">
                <a:effectLst/>
              </a:rPr>
              <a:t> </a:t>
            </a:r>
            <a:r>
              <a:rPr lang="fa-IR" sz="2800" dirty="0" smtClean="0">
                <a:effectLst/>
              </a:rPr>
              <a:t>محيط‌هاي آموزش الکترونيکي </a:t>
            </a:r>
            <a:r>
              <a:rPr lang="fa-IR" sz="2800" dirty="0" smtClean="0">
                <a:effectLst/>
              </a:rPr>
              <a:t> در این راستا</a:t>
            </a:r>
            <a:br>
              <a:rPr lang="fa-IR" sz="2800" dirty="0" smtClean="0">
                <a:effectLst/>
              </a:rPr>
            </a:br>
            <a:r>
              <a:rPr lang="fa-IR" sz="2800" dirty="0" smtClean="0">
                <a:effectLst/>
              </a:rPr>
              <a:t/>
            </a:r>
            <a:br>
              <a:rPr lang="fa-IR" sz="2800" dirty="0" smtClean="0">
                <a:effectLst/>
              </a:rPr>
            </a:br>
            <a:endParaRPr lang="en-US" sz="2800" dirty="0">
              <a:effectLst/>
            </a:endParaRPr>
          </a:p>
        </p:txBody>
      </p:sp>
      <p:pic>
        <p:nvPicPr>
          <p:cNvPr id="3" name="Picture 2" descr="rapid e-learning blog - passive and interactive navigation"/>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752600" y="1143000"/>
            <a:ext cx="5238115" cy="2404745"/>
          </a:xfrm>
          <a:prstGeom prst="rect">
            <a:avLst/>
          </a:prstGeom>
          <a:noFill/>
          <a:ln>
            <a:noFill/>
          </a:ln>
        </p:spPr>
      </p:pic>
      <p:sp>
        <p:nvSpPr>
          <p:cNvPr id="4" name="Rectangle 3"/>
          <p:cNvSpPr/>
          <p:nvPr/>
        </p:nvSpPr>
        <p:spPr>
          <a:xfrm>
            <a:off x="1752600" y="228600"/>
            <a:ext cx="6096000" cy="584775"/>
          </a:xfrm>
          <a:prstGeom prst="rect">
            <a:avLst/>
          </a:prstGeom>
        </p:spPr>
        <p:txBody>
          <a:bodyPr wrap="square">
            <a:spAutoFit/>
          </a:bodyPr>
          <a:lstStyle/>
          <a:p>
            <a:r>
              <a:rPr lang="ar-SA" sz="3200" dirty="0" smtClean="0">
                <a:solidFill>
                  <a:srgbClr val="FFFF00"/>
                </a:solidFill>
                <a:effectLst/>
                <a:latin typeface="Times New Roman" pitchFamily="18" charset="0"/>
                <a:cs typeface="Titr" pitchFamily="2" charset="-78"/>
              </a:rPr>
              <a:t>نقش تعامل در يادگيري الکترونيکي</a:t>
            </a:r>
            <a:endParaRPr lang="en-US" sz="3200" dirty="0">
              <a:solidFill>
                <a:srgbClr val="FFFF00"/>
              </a:solidFill>
            </a:endParaRPr>
          </a:p>
        </p:txBody>
      </p:sp>
    </p:spTree>
  </p:cSld>
  <p:clrMapOvr>
    <a:masterClrMapping/>
  </p:clrMapOvr>
  <p:transition spd="med">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algn="r" rtl="1" eaLnBrk="1" hangingPunct="1">
              <a:defRPr/>
            </a:pPr>
            <a:r>
              <a:rPr lang="fa-IR" sz="2800" dirty="0" smtClean="0"/>
              <a:t>در رويکردهاي جديد آموزش نقش معلم ديگر انتقال اطلاعات نيست</a:t>
            </a:r>
            <a:r>
              <a:rPr lang="fa-IR" sz="2800" dirty="0" smtClean="0"/>
              <a:t>؛</a:t>
            </a:r>
            <a:br>
              <a:rPr lang="fa-IR" sz="2800" dirty="0" smtClean="0"/>
            </a:br>
            <a:r>
              <a:rPr lang="fa-IR" sz="2800" dirty="0" smtClean="0"/>
              <a:t> </a:t>
            </a:r>
            <a:r>
              <a:rPr lang="fa-IR" sz="2800" dirty="0" smtClean="0"/>
              <a:t>وظيفه معلم آن است که با ايجاد محيط يادگيري مناسب، شاگردان را در معنا کردن اين داده‌ها ياري دهد</a:t>
            </a:r>
            <a:r>
              <a:rPr lang="fa-IR" sz="2800" dirty="0" smtClean="0"/>
              <a:t>.</a:t>
            </a:r>
            <a:br>
              <a:rPr lang="fa-IR" sz="2800" dirty="0" smtClean="0"/>
            </a:br>
            <a:r>
              <a:rPr lang="en-US" sz="2800" dirty="0" smtClean="0"/>
              <a:t> </a:t>
            </a:r>
            <a:r>
              <a:rPr lang="fa-IR" sz="2800" dirty="0" smtClean="0"/>
              <a:t>به </a:t>
            </a:r>
            <a:r>
              <a:rPr lang="fa-IR" sz="2800" dirty="0" smtClean="0"/>
              <a:t>عبارت ديگر، در رويکرد آموزش الکترونيکي ،فراگير، از حالت انفعالي بودن بيرون آمده و حدود خويش را تا مرز پرسشگري و خردگرايي فعال پيش مي‌برد</a:t>
            </a:r>
            <a:r>
              <a:rPr lang="fa-IR" sz="2800" dirty="0" smtClean="0"/>
              <a:t>.</a:t>
            </a:r>
            <a:br>
              <a:rPr lang="fa-IR" sz="2800" dirty="0" smtClean="0"/>
            </a:br>
            <a:r>
              <a:rPr lang="fa-IR" sz="2800" dirty="0" smtClean="0"/>
              <a:t> </a:t>
            </a:r>
            <a:r>
              <a:rPr lang="fa-IR" sz="2800" dirty="0" smtClean="0"/>
              <a:t>استفاده از امکانات تعاملي بودن بسياري از اطلاعات، باعث تحليلي و انتقادي فکر کردن فراگيران شده و آن‌ها را متمايل به کار و يادگيري‌هاي گروهي و همزمان بدون داشتن قيد مکاني </a:t>
            </a:r>
            <a:r>
              <a:rPr lang="fa-IR" sz="2800" dirty="0" smtClean="0"/>
              <a:t>مي‌کند.</a:t>
            </a:r>
            <a:endParaRPr lang="en-US" sz="2800" dirty="0"/>
          </a:p>
        </p:txBody>
      </p:sp>
    </p:spTree>
  </p:cSld>
  <p:clrMapOvr>
    <a:masterClrMapping/>
  </p:clrMapOvr>
  <p:transition spd="med">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algn="r" rtl="1" eaLnBrk="1" hangingPunct="1">
              <a:defRPr/>
            </a:pPr>
            <a:r>
              <a:rPr lang="fa-IR" dirty="0" smtClean="0"/>
              <a:t> </a:t>
            </a:r>
            <a:r>
              <a:rPr lang="fa-IR" sz="3200" dirty="0" smtClean="0"/>
              <a:t>تعاملات در محيط آموزش الکترونيکي ابتدا به دو شکل کلي همزمان و غير همزمان تقسيم مي‌شوند</a:t>
            </a:r>
            <a:r>
              <a:rPr lang="fa-IR" sz="3200" dirty="0" smtClean="0"/>
              <a:t>.</a:t>
            </a:r>
            <a:br>
              <a:rPr lang="fa-IR" sz="3200" dirty="0" smtClean="0"/>
            </a:br>
            <a:r>
              <a:rPr lang="fa-IR" sz="3200" dirty="0" smtClean="0"/>
              <a:t/>
            </a:r>
            <a:br>
              <a:rPr lang="fa-IR" sz="3200" dirty="0" smtClean="0"/>
            </a:br>
            <a:r>
              <a:rPr lang="fa-IR" sz="3200" dirty="0" smtClean="0"/>
              <a:t>هر کدام از اين دو شکل تعامل، با ابزارهاي مختلف و در موقعيت‌هاي مختلف برقرار مي‌شود</a:t>
            </a:r>
            <a:r>
              <a:rPr lang="fa-IR" sz="3200" dirty="0" smtClean="0"/>
              <a:t>.</a:t>
            </a:r>
            <a:br>
              <a:rPr lang="fa-IR" sz="3200" dirty="0" smtClean="0"/>
            </a:br>
            <a:r>
              <a:rPr lang="fa-IR" sz="3600" dirty="0" smtClean="0"/>
              <a:t/>
            </a:r>
            <a:br>
              <a:rPr lang="fa-IR" sz="3600" dirty="0" smtClean="0"/>
            </a:br>
            <a:endParaRPr lang="en-US" sz="4800" dirty="0"/>
          </a:p>
        </p:txBody>
      </p:sp>
    </p:spTree>
  </p:cSld>
  <p:clrMapOvr>
    <a:masterClrMapping/>
  </p:clrMapOvr>
  <p:transition spd="med">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4429125"/>
            <a:ext cx="7772400" cy="1143000"/>
          </a:xfrm>
        </p:spPr>
        <p:txBody>
          <a:bodyPr/>
          <a:lstStyle/>
          <a:p>
            <a:pPr algn="r" rtl="1" eaLnBrk="1" hangingPunct="1">
              <a:defRPr/>
            </a:pPr>
            <a:r>
              <a:rPr lang="fa-IR" sz="3200" b="1" dirty="0" smtClean="0"/>
              <a:t/>
            </a:r>
            <a:br>
              <a:rPr lang="fa-IR" sz="3200" b="1" dirty="0" smtClean="0"/>
            </a:br>
            <a:r>
              <a:rPr lang="fa-IR" sz="3200" dirty="0" smtClean="0">
                <a:effectLst/>
              </a:rPr>
              <a:t> با توجه به وجود سه عنصر اصلي در حوزه آموزش، شش نوع تعامل ميان اين عناصر سه‌گانه آموزش تعريف مي‌شود: </a:t>
            </a:r>
            <a:r>
              <a:rPr lang="fa-IR" sz="4800" b="1" dirty="0" smtClean="0"/>
              <a:t/>
            </a:r>
            <a:br>
              <a:rPr lang="fa-IR" sz="4800" b="1" dirty="0" smtClean="0"/>
            </a:br>
            <a:r>
              <a:rPr lang="fa-IR" sz="3600" b="1" dirty="0" smtClean="0">
                <a:effectLst/>
              </a:rPr>
              <a:t>تعامل </a:t>
            </a:r>
            <a:r>
              <a:rPr lang="fa-IR" sz="3600" b="1" dirty="0" smtClean="0">
                <a:effectLst/>
              </a:rPr>
              <a:t>بين دانشجو با </a:t>
            </a:r>
            <a:r>
              <a:rPr lang="fa-IR" sz="3600" b="1" dirty="0" smtClean="0">
                <a:effectLst/>
              </a:rPr>
              <a:t>دانشجو</a:t>
            </a:r>
            <a:br>
              <a:rPr lang="fa-IR" sz="3600" b="1" dirty="0" smtClean="0">
                <a:effectLst/>
              </a:rPr>
            </a:br>
            <a:r>
              <a:rPr lang="fa-IR" sz="3600" b="1" dirty="0" smtClean="0">
                <a:effectLst/>
              </a:rPr>
              <a:t>-تعامل دانشجو با استاد</a:t>
            </a:r>
            <a:r>
              <a:rPr lang="en-US" sz="3600" dirty="0" smtClean="0">
                <a:effectLst/>
              </a:rPr>
              <a:t/>
            </a:r>
            <a:br>
              <a:rPr lang="en-US" sz="3600" dirty="0" smtClean="0">
                <a:effectLst/>
              </a:rPr>
            </a:br>
            <a:r>
              <a:rPr lang="en-US" sz="3600" dirty="0" smtClean="0">
                <a:effectLst/>
              </a:rPr>
              <a:t> </a:t>
            </a:r>
            <a:r>
              <a:rPr lang="fa-IR" sz="3600" b="1" dirty="0" smtClean="0">
                <a:effectLst/>
              </a:rPr>
              <a:t>تعامل دانشجو با </a:t>
            </a:r>
            <a:r>
              <a:rPr lang="fa-IR" sz="3600" b="1" dirty="0" smtClean="0">
                <a:effectLst/>
              </a:rPr>
              <a:t>محتوا</a:t>
            </a:r>
            <a:br>
              <a:rPr lang="fa-IR" sz="3600" b="1" dirty="0" smtClean="0">
                <a:effectLst/>
              </a:rPr>
            </a:br>
            <a:r>
              <a:rPr lang="fa-IR" sz="3600" b="1" dirty="0" smtClean="0">
                <a:effectLst/>
              </a:rPr>
              <a:t>تعامل استاد با </a:t>
            </a:r>
            <a:r>
              <a:rPr lang="fa-IR" sz="3600" b="1" dirty="0" smtClean="0">
                <a:effectLst/>
              </a:rPr>
              <a:t>محتوا</a:t>
            </a:r>
            <a:br>
              <a:rPr lang="fa-IR" sz="3600" b="1" dirty="0" smtClean="0">
                <a:effectLst/>
              </a:rPr>
            </a:br>
            <a:r>
              <a:rPr lang="en-US" sz="3600" b="1" dirty="0" smtClean="0">
                <a:effectLst/>
              </a:rPr>
              <a:t> </a:t>
            </a:r>
            <a:r>
              <a:rPr lang="ar-SA" sz="3600" b="1" dirty="0" smtClean="0">
                <a:effectLst/>
              </a:rPr>
              <a:t>تعامل استاد با </a:t>
            </a:r>
            <a:r>
              <a:rPr lang="ar-SA" sz="3600" b="1" dirty="0" smtClean="0">
                <a:effectLst/>
              </a:rPr>
              <a:t>استاد</a:t>
            </a:r>
            <a:r>
              <a:rPr lang="fa-IR" sz="3600" b="1" dirty="0" smtClean="0">
                <a:effectLst/>
              </a:rPr>
              <a:t/>
            </a:r>
            <a:br>
              <a:rPr lang="fa-IR" sz="3600" b="1" dirty="0" smtClean="0">
                <a:effectLst/>
              </a:rPr>
            </a:br>
            <a:r>
              <a:rPr lang="en-US" sz="3600" b="1" dirty="0" smtClean="0">
                <a:effectLst/>
              </a:rPr>
              <a:t>  </a:t>
            </a:r>
            <a:r>
              <a:rPr lang="ar-SA" sz="3600" b="1" dirty="0" smtClean="0">
                <a:effectLst/>
              </a:rPr>
              <a:t>تعامل محتوا با محتوا </a:t>
            </a:r>
            <a:r>
              <a:rPr lang="fa-IR" b="1" dirty="0" smtClean="0">
                <a:effectLst/>
              </a:rPr>
              <a:t/>
            </a:r>
            <a:br>
              <a:rPr lang="fa-IR" b="1" dirty="0" smtClean="0">
                <a:effectLst/>
              </a:rPr>
            </a:br>
            <a:r>
              <a:rPr lang="fa-IR" sz="4800" dirty="0" smtClean="0"/>
              <a:t/>
            </a:r>
            <a:br>
              <a:rPr lang="fa-IR" sz="4800" dirty="0" smtClean="0"/>
            </a:br>
            <a:r>
              <a:rPr lang="en-US" sz="4800" dirty="0" smtClean="0"/>
              <a:t/>
            </a:r>
            <a:br>
              <a:rPr lang="en-US" sz="4800" dirty="0" smtClean="0"/>
            </a:br>
            <a:endParaRPr lang="en-US" sz="4800" dirty="0"/>
          </a:p>
        </p:txBody>
      </p:sp>
      <p:sp>
        <p:nvSpPr>
          <p:cNvPr id="3" name="Rectangle 2"/>
          <p:cNvSpPr/>
          <p:nvPr/>
        </p:nvSpPr>
        <p:spPr>
          <a:xfrm>
            <a:off x="2783690" y="381000"/>
            <a:ext cx="5979310" cy="523220"/>
          </a:xfrm>
          <a:prstGeom prst="rect">
            <a:avLst/>
          </a:prstGeom>
        </p:spPr>
        <p:txBody>
          <a:bodyPr wrap="square">
            <a:spAutoFit/>
          </a:bodyPr>
          <a:lstStyle/>
          <a:p>
            <a:r>
              <a:rPr lang="fa-IR" sz="2800" dirty="0" smtClean="0">
                <a:solidFill>
                  <a:srgbClr val="FFFF00"/>
                </a:solidFill>
                <a:effectLst/>
                <a:latin typeface="Times New Roman" pitchFamily="18" charset="0"/>
                <a:cs typeface="Titr" pitchFamily="2" charset="-78"/>
              </a:rPr>
              <a:t>انواع تعامل در محيط آموزش الکترونيکي </a:t>
            </a:r>
            <a:endParaRPr lang="en-US" sz="2800" dirty="0">
              <a:solidFill>
                <a:srgbClr val="FFFF00"/>
              </a:solidFill>
            </a:endParaRPr>
          </a:p>
        </p:txBody>
      </p:sp>
    </p:spTree>
  </p:cSld>
  <p:clrMapOvr>
    <a:masterClrMapping/>
  </p:clrMapOvr>
  <p:transition spd="med">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algn="r" rtl="1"/>
            <a:r>
              <a:rPr lang="en-US" sz="4000" b="1" dirty="0" smtClean="0">
                <a:solidFill>
                  <a:srgbClr val="FFFF00"/>
                </a:solidFill>
              </a:rPr>
              <a:t> </a:t>
            </a:r>
            <a:r>
              <a:rPr lang="fa-IR" sz="3600" dirty="0" smtClean="0">
                <a:solidFill>
                  <a:srgbClr val="FFFF00"/>
                </a:solidFill>
                <a:effectLst/>
                <a:latin typeface="Times New Roman" pitchFamily="18" charset="0"/>
                <a:cs typeface="Titr" pitchFamily="2" charset="-78"/>
              </a:rPr>
              <a:t> ابزار ها و </a:t>
            </a:r>
            <a:r>
              <a:rPr lang="ar-SA" sz="3600" dirty="0" smtClean="0">
                <a:solidFill>
                  <a:srgbClr val="FFFF00"/>
                </a:solidFill>
                <a:effectLst/>
                <a:latin typeface="Times New Roman" pitchFamily="18" charset="0"/>
                <a:cs typeface="Titr" pitchFamily="2" charset="-78"/>
              </a:rPr>
              <a:t>الگو</a:t>
            </a:r>
            <a:r>
              <a:rPr lang="fa-IR" sz="3600" dirty="0" smtClean="0">
                <a:solidFill>
                  <a:srgbClr val="FFFF00"/>
                </a:solidFill>
                <a:effectLst/>
                <a:latin typeface="Times New Roman" pitchFamily="18" charset="0"/>
                <a:cs typeface="Titr" pitchFamily="2" charset="-78"/>
              </a:rPr>
              <a:t>های </a:t>
            </a:r>
            <a:r>
              <a:rPr lang="ar-SA" sz="3600" dirty="0" smtClean="0">
                <a:solidFill>
                  <a:srgbClr val="FFFF00"/>
                </a:solidFill>
                <a:effectLst/>
                <a:latin typeface="Times New Roman" pitchFamily="18" charset="0"/>
                <a:cs typeface="Titr" pitchFamily="2" charset="-78"/>
              </a:rPr>
              <a:t>تعامل </a:t>
            </a:r>
            <a:r>
              <a:rPr lang="fa-IR" b="1" dirty="0" smtClean="0">
                <a:solidFill>
                  <a:srgbClr val="FFFF00"/>
                </a:solidFill>
                <a:effectLst/>
              </a:rPr>
              <a:t/>
            </a:r>
            <a:br>
              <a:rPr lang="fa-IR" b="1" dirty="0" smtClean="0">
                <a:solidFill>
                  <a:srgbClr val="FFFF00"/>
                </a:solidFill>
                <a:effectLst/>
              </a:rPr>
            </a:br>
            <a:r>
              <a:rPr lang="fa-IR" sz="4800" b="1" dirty="0" smtClean="0"/>
              <a:t/>
            </a:r>
            <a:br>
              <a:rPr lang="fa-IR" sz="4800" b="1" dirty="0" smtClean="0"/>
            </a:br>
            <a:r>
              <a:rPr lang="ar-SA" sz="3600" b="1" dirty="0" smtClean="0"/>
              <a:t>ابزارهای </a:t>
            </a:r>
            <a:r>
              <a:rPr lang="ar-SA" sz="3600" b="1" dirty="0" smtClean="0"/>
              <a:t>ارتباط الکترونیکی</a:t>
            </a:r>
            <a:r>
              <a:rPr lang="fa-IR" sz="3600" b="1" dirty="0" smtClean="0"/>
              <a:t/>
            </a:r>
            <a:br>
              <a:rPr lang="fa-IR" sz="3600" b="1" dirty="0" smtClean="0"/>
            </a:br>
            <a:r>
              <a:rPr lang="fa-IR" sz="3600" b="1" dirty="0" smtClean="0"/>
              <a:t> ابزارهای کنفرانس الکترونیکی </a:t>
            </a:r>
            <a:br>
              <a:rPr lang="fa-IR" sz="3600" b="1" dirty="0" smtClean="0"/>
            </a:br>
            <a:r>
              <a:rPr lang="fa-IR" sz="3600" b="1" dirty="0" smtClean="0"/>
              <a:t> ابزارهای مدیریت تعامل </a:t>
            </a:r>
            <a:br>
              <a:rPr lang="fa-IR" sz="3600" b="1" dirty="0" smtClean="0"/>
            </a:br>
            <a:r>
              <a:rPr lang="fa-IR" sz="3600" b="1" dirty="0" smtClean="0"/>
              <a:t/>
            </a:r>
            <a:br>
              <a:rPr lang="fa-IR" sz="3600" b="1" dirty="0" smtClean="0"/>
            </a:br>
            <a:r>
              <a:rPr lang="en-US" sz="4800" dirty="0" smtClean="0"/>
              <a:t/>
            </a:r>
            <a:br>
              <a:rPr lang="en-US" sz="4800" dirty="0" smtClean="0"/>
            </a:br>
            <a:endParaRPr lang="en-US" sz="4800" dirty="0"/>
          </a:p>
        </p:txBody>
      </p:sp>
    </p:spTree>
  </p:cSld>
  <p:clrMapOvr>
    <a:masterClrMapping/>
  </p:clrMapOvr>
  <p:transition spd="med">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algn="r" rtl="1"/>
            <a:r>
              <a:rPr lang="fa-IR" sz="4800" b="1" dirty="0" smtClean="0"/>
              <a:t/>
            </a:r>
            <a:br>
              <a:rPr lang="fa-IR" sz="4800" b="1" dirty="0" smtClean="0"/>
            </a:br>
            <a:r>
              <a:rPr lang="ar-SA" sz="3600" b="1" dirty="0" smtClean="0"/>
              <a:t>ابزارهای ارتباط الکترونیکی</a:t>
            </a:r>
            <a:r>
              <a:rPr lang="fa-IR" sz="3600" b="1" dirty="0" smtClean="0"/>
              <a:t>:</a:t>
            </a:r>
            <a:br>
              <a:rPr lang="fa-IR" sz="3600" b="1" dirty="0" smtClean="0"/>
            </a:br>
            <a:r>
              <a:rPr lang="fa-IR" sz="4800" b="1" dirty="0" smtClean="0"/>
              <a:t/>
            </a:r>
            <a:br>
              <a:rPr lang="fa-IR" sz="4800" b="1" dirty="0" smtClean="0"/>
            </a:br>
            <a:r>
              <a:rPr lang="ar-SA" sz="3200" dirty="0" smtClean="0"/>
              <a:t>کنفرانس همزمان</a:t>
            </a:r>
            <a:r>
              <a:rPr lang="en-US" sz="3200" dirty="0" smtClean="0"/>
              <a:t/>
            </a:r>
            <a:br>
              <a:rPr lang="en-US" sz="3200" dirty="0" smtClean="0"/>
            </a:br>
            <a:r>
              <a:rPr lang="ar-SA" sz="3200" dirty="0" smtClean="0"/>
              <a:t>کنفرانس ناهمزمان</a:t>
            </a:r>
            <a:r>
              <a:rPr lang="en-US" sz="3200" dirty="0" smtClean="0"/>
              <a:t/>
            </a:r>
            <a:br>
              <a:rPr lang="en-US" sz="3200" dirty="0" smtClean="0"/>
            </a:br>
            <a:r>
              <a:rPr lang="en-US" sz="3200" dirty="0" smtClean="0"/>
              <a:t>Email</a:t>
            </a:r>
            <a:br>
              <a:rPr lang="en-US" sz="3200" dirty="0" smtClean="0"/>
            </a:br>
            <a:r>
              <a:rPr lang="en-US" sz="3200" dirty="0" smtClean="0"/>
              <a:t>Fax</a:t>
            </a:r>
            <a:br>
              <a:rPr lang="en-US" sz="3200" dirty="0" smtClean="0"/>
            </a:br>
            <a:r>
              <a:rPr lang="fa-IR" sz="3200" dirty="0" smtClean="0"/>
              <a:t>پست صوتی</a:t>
            </a:r>
            <a:r>
              <a:rPr lang="en-US" sz="3200" dirty="0" smtClean="0"/>
              <a:t/>
            </a:r>
            <a:br>
              <a:rPr lang="en-US" sz="3200" dirty="0" smtClean="0"/>
            </a:br>
            <a:r>
              <a:rPr lang="en-US" sz="3200" dirty="0" smtClean="0"/>
              <a:t>Wikis</a:t>
            </a:r>
            <a:r>
              <a:rPr lang="en-US" sz="4800" dirty="0" smtClean="0"/>
              <a:t/>
            </a:r>
            <a:br>
              <a:rPr lang="en-US" sz="4800" dirty="0" smtClean="0"/>
            </a:br>
            <a:endParaRPr lang="en-US" sz="4800" dirty="0"/>
          </a:p>
        </p:txBody>
      </p:sp>
    </p:spTree>
  </p:cSld>
  <p:clrMapOvr>
    <a:masterClrMapping/>
  </p:clrMapOvr>
  <p:transition spd="med">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algn="r" rtl="1"/>
            <a:r>
              <a:rPr lang="en-US" sz="6600" b="1" dirty="0" smtClean="0">
                <a:effectLst/>
              </a:rPr>
              <a:t> </a:t>
            </a:r>
            <a:r>
              <a:rPr lang="fa-IR" sz="3600" b="1" dirty="0" smtClean="0">
                <a:effectLst/>
              </a:rPr>
              <a:t>ابزارهای کنفرانس </a:t>
            </a:r>
            <a:r>
              <a:rPr lang="fa-IR" sz="3600" b="1" dirty="0" smtClean="0">
                <a:effectLst/>
              </a:rPr>
              <a:t>الکترونیکی:</a:t>
            </a:r>
            <a:br>
              <a:rPr lang="fa-IR" sz="3600" b="1" dirty="0" smtClean="0">
                <a:effectLst/>
              </a:rPr>
            </a:br>
            <a:r>
              <a:rPr lang="fa-IR" sz="2400" b="1" dirty="0" smtClean="0"/>
              <a:t/>
            </a:r>
            <a:br>
              <a:rPr lang="fa-IR" sz="2400" b="1" dirty="0" smtClean="0"/>
            </a:br>
            <a:r>
              <a:rPr lang="fa-IR" sz="2800" b="1" dirty="0" smtClean="0"/>
              <a:t>فروم های اینترنتی (مانند </a:t>
            </a:r>
            <a:r>
              <a:rPr lang="en-US" sz="2800" b="1" dirty="0" smtClean="0"/>
              <a:t>Message Board</a:t>
            </a:r>
            <a:r>
              <a:rPr lang="fa-IR" sz="2800" b="1" dirty="0" smtClean="0"/>
              <a:t> ها یا </a:t>
            </a:r>
            <a:r>
              <a:rPr lang="en-US" sz="2800" b="1" dirty="0" smtClean="0"/>
              <a:t>Discussion Board</a:t>
            </a:r>
            <a:r>
              <a:rPr lang="fa-IR" sz="2800" b="1" dirty="0" smtClean="0"/>
              <a:t> ها) </a:t>
            </a:r>
            <a:r>
              <a:rPr lang="en-US" sz="2800" b="1" dirty="0" smtClean="0"/>
              <a:t/>
            </a:r>
            <a:br>
              <a:rPr lang="en-US" sz="2800" b="1" dirty="0" smtClean="0"/>
            </a:br>
            <a:r>
              <a:rPr lang="ar-SA" sz="2800" b="1" dirty="0" smtClean="0"/>
              <a:t>چت </a:t>
            </a:r>
            <a:r>
              <a:rPr lang="ar-SA" sz="2800" b="1" dirty="0" smtClean="0"/>
              <a:t>آنلاین </a:t>
            </a:r>
            <a:r>
              <a:rPr lang="en-US" sz="2800" b="1" dirty="0" smtClean="0"/>
              <a:t/>
            </a:r>
            <a:br>
              <a:rPr lang="en-US" sz="2800" b="1" dirty="0" smtClean="0"/>
            </a:br>
            <a:r>
              <a:rPr lang="fa-IR" sz="2800" b="1" dirty="0" smtClean="0"/>
              <a:t>پیام فوری (</a:t>
            </a:r>
            <a:r>
              <a:rPr lang="en-US" sz="2800" b="1" dirty="0" smtClean="0"/>
              <a:t>Instant Message</a:t>
            </a:r>
            <a:r>
              <a:rPr lang="fa-IR" sz="2800" b="1" dirty="0" smtClean="0"/>
              <a:t>) </a:t>
            </a:r>
            <a:r>
              <a:rPr lang="en-US" sz="2800" b="1" dirty="0" smtClean="0"/>
              <a:t/>
            </a:r>
            <a:br>
              <a:rPr lang="en-US" sz="2800" b="1" dirty="0" smtClean="0"/>
            </a:br>
            <a:r>
              <a:rPr lang="en-US" sz="2800" b="1" dirty="0" smtClean="0"/>
              <a:t>Telephony</a:t>
            </a:r>
            <a:r>
              <a:rPr lang="fa-IR" sz="2800" b="1" dirty="0" smtClean="0"/>
              <a:t> </a:t>
            </a:r>
            <a:r>
              <a:rPr lang="en-US" sz="2800" b="1" dirty="0" smtClean="0"/>
              <a:t/>
            </a:r>
            <a:br>
              <a:rPr lang="en-US" sz="2800" b="1" dirty="0" smtClean="0"/>
            </a:br>
            <a:r>
              <a:rPr lang="fa-IR" sz="2800" b="1" dirty="0" smtClean="0"/>
              <a:t>ویدئو کنفرانس </a:t>
            </a:r>
            <a:r>
              <a:rPr lang="en-US" sz="2800" b="1" dirty="0" smtClean="0"/>
              <a:t/>
            </a:r>
            <a:br>
              <a:rPr lang="en-US" sz="2800" b="1" dirty="0" smtClean="0"/>
            </a:br>
            <a:r>
              <a:rPr lang="fa-IR" sz="2800" b="1" dirty="0" smtClean="0"/>
              <a:t>کنفرانس داده </a:t>
            </a:r>
            <a:r>
              <a:rPr lang="en-US" sz="2800" b="1" dirty="0" smtClean="0"/>
              <a:t/>
            </a:r>
            <a:br>
              <a:rPr lang="en-US" sz="2800" b="1" dirty="0" smtClean="0"/>
            </a:br>
            <a:r>
              <a:rPr lang="fa-IR" sz="2800" b="1" dirty="0" smtClean="0"/>
              <a:t>سیستم های ملاقات الکترونیکی (</a:t>
            </a:r>
            <a:r>
              <a:rPr lang="en-US" sz="2800" b="1" dirty="0" smtClean="0"/>
              <a:t>Electronic Meeting Systems</a:t>
            </a:r>
            <a:r>
              <a:rPr lang="fa-IR" sz="2800" b="1" dirty="0" smtClean="0"/>
              <a:t>)</a:t>
            </a:r>
            <a:r>
              <a:rPr lang="en-US" sz="5400" b="1" dirty="0" smtClean="0"/>
              <a:t/>
            </a:r>
            <a:br>
              <a:rPr lang="en-US" sz="5400" b="1" dirty="0" smtClean="0"/>
            </a:br>
            <a:endParaRPr lang="en-US" sz="5400" b="1" dirty="0"/>
          </a:p>
        </p:txBody>
      </p:sp>
    </p:spTree>
  </p:cSld>
  <p:clrMapOvr>
    <a:masterClrMapping/>
  </p:clrMapOvr>
  <p:transition spd="med">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algn="r" rtl="1"/>
            <a:r>
              <a:rPr lang="en-US" sz="4800" b="1" dirty="0" smtClean="0"/>
              <a:t> </a:t>
            </a:r>
            <a:r>
              <a:rPr lang="fa-IR" sz="3600" b="1" dirty="0" smtClean="0">
                <a:effectLst/>
              </a:rPr>
              <a:t>ابزارهای مدیریت تعامل </a:t>
            </a:r>
            <a:r>
              <a:rPr lang="fa-IR" sz="3600" b="1" dirty="0" smtClean="0">
                <a:effectLst/>
              </a:rPr>
              <a:t>:</a:t>
            </a:r>
            <a:br>
              <a:rPr lang="fa-IR" sz="3600" b="1" dirty="0" smtClean="0">
                <a:effectLst/>
              </a:rPr>
            </a:br>
            <a:r>
              <a:rPr lang="en-US" sz="4800" dirty="0" smtClean="0"/>
              <a:t/>
            </a:r>
            <a:br>
              <a:rPr lang="en-US" sz="4800" dirty="0" smtClean="0"/>
            </a:br>
            <a:r>
              <a:rPr lang="ar-SA" sz="2800" b="1" dirty="0" smtClean="0">
                <a:effectLst/>
              </a:rPr>
              <a:t>تقویم </a:t>
            </a:r>
            <a:r>
              <a:rPr lang="ar-SA" sz="2800" b="1" dirty="0" smtClean="0">
                <a:effectLst/>
              </a:rPr>
              <a:t>های الکترونیکی (نرم افزارهای مدیریت زمان) </a:t>
            </a:r>
            <a:r>
              <a:rPr lang="fa-IR" sz="2800" b="1" dirty="0" smtClean="0">
                <a:effectLst/>
              </a:rPr>
              <a:t/>
            </a:r>
            <a:br>
              <a:rPr lang="fa-IR" sz="2800" b="1" dirty="0" smtClean="0">
                <a:effectLst/>
              </a:rPr>
            </a:br>
            <a:r>
              <a:rPr lang="ar-SA" sz="2800" b="1" dirty="0" smtClean="0">
                <a:effectLst/>
              </a:rPr>
              <a:t>سیستم </a:t>
            </a:r>
            <a:r>
              <a:rPr lang="ar-SA" sz="2800" b="1" dirty="0" smtClean="0">
                <a:effectLst/>
              </a:rPr>
              <a:t>های مدیریت پروژه </a:t>
            </a:r>
            <a:r>
              <a:rPr lang="en-US" sz="2800" b="1" dirty="0" smtClean="0">
                <a:effectLst/>
              </a:rPr>
              <a:t/>
            </a:r>
            <a:br>
              <a:rPr lang="en-US" sz="2800" b="1" dirty="0" smtClean="0">
                <a:effectLst/>
              </a:rPr>
            </a:br>
            <a:r>
              <a:rPr lang="ar-SA" sz="2800" b="1" dirty="0" smtClean="0">
                <a:effectLst/>
              </a:rPr>
              <a:t>سیستم های گردش کار (</a:t>
            </a:r>
            <a:r>
              <a:rPr lang="en-US" sz="2800" b="1" dirty="0" smtClean="0">
                <a:effectLst/>
              </a:rPr>
              <a:t>Workflow</a:t>
            </a:r>
            <a:r>
              <a:rPr lang="fa-IR" sz="2800" b="1" dirty="0" smtClean="0">
                <a:effectLst/>
              </a:rPr>
              <a:t>)</a:t>
            </a:r>
            <a:r>
              <a:rPr lang="en-US" sz="2800" b="1" dirty="0" smtClean="0">
                <a:effectLst/>
              </a:rPr>
              <a:t/>
            </a:r>
            <a:br>
              <a:rPr lang="en-US" sz="2800" b="1" dirty="0" smtClean="0">
                <a:effectLst/>
              </a:rPr>
            </a:br>
            <a:r>
              <a:rPr lang="fa-IR" sz="2800" b="1" dirty="0" smtClean="0">
                <a:effectLst/>
              </a:rPr>
              <a:t>سیستم های مدیریت دانش </a:t>
            </a:r>
            <a:r>
              <a:rPr lang="en-US" sz="2800" b="1" dirty="0" smtClean="0">
                <a:effectLst/>
              </a:rPr>
              <a:t/>
            </a:r>
            <a:br>
              <a:rPr lang="en-US" sz="2800" b="1" dirty="0" smtClean="0">
                <a:effectLst/>
              </a:rPr>
            </a:br>
            <a:r>
              <a:rPr lang="fa-IR" sz="2800" b="1" dirty="0" smtClean="0">
                <a:effectLst/>
              </a:rPr>
              <a:t>سیستم های نرم افزار اجتماعی (</a:t>
            </a:r>
            <a:r>
              <a:rPr lang="en-US" sz="2800" b="1" dirty="0" smtClean="0">
                <a:effectLst/>
              </a:rPr>
              <a:t>Social Software Systems </a:t>
            </a:r>
            <a:r>
              <a:rPr lang="fa-IR" sz="2800" b="1" dirty="0" smtClean="0">
                <a:effectLst/>
              </a:rPr>
              <a:t>) </a:t>
            </a:r>
            <a:br>
              <a:rPr lang="fa-IR" sz="2800" b="1" dirty="0" smtClean="0">
                <a:effectLst/>
              </a:rPr>
            </a:br>
            <a:r>
              <a:rPr lang="en-US" sz="2800" b="1" dirty="0" smtClean="0">
                <a:effectLst/>
              </a:rPr>
              <a:t>Online </a:t>
            </a:r>
            <a:r>
              <a:rPr lang="en-US" sz="2800" b="1" dirty="0" err="1" smtClean="0">
                <a:effectLst/>
              </a:rPr>
              <a:t>SpreadSheets</a:t>
            </a:r>
            <a:r>
              <a:rPr lang="fa-IR" sz="2800" b="1" dirty="0" smtClean="0">
                <a:effectLst/>
              </a:rPr>
              <a:t> </a:t>
            </a:r>
            <a:r>
              <a:rPr lang="en-US" sz="5400" b="1" dirty="0" smtClean="0"/>
              <a:t/>
            </a:r>
            <a:br>
              <a:rPr lang="en-US" sz="5400" b="1" dirty="0" smtClean="0"/>
            </a:br>
            <a:r>
              <a:rPr lang="en-US" sz="4800" dirty="0" smtClean="0"/>
              <a:t/>
            </a:r>
            <a:br>
              <a:rPr lang="en-US" sz="4800" dirty="0" smtClean="0"/>
            </a:br>
            <a:endParaRPr lang="en-US" sz="4800" dirty="0"/>
          </a:p>
        </p:txBody>
      </p:sp>
    </p:spTree>
  </p:cSld>
  <p:clrMapOvr>
    <a:masterClrMapping/>
  </p:clrMapOvr>
  <p:transition spd="med">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algn="r" rtl="1"/>
            <a:r>
              <a:rPr lang="en-US" sz="4800" b="1" dirty="0" smtClean="0"/>
              <a:t> </a:t>
            </a:r>
            <a:r>
              <a:rPr lang="fa-IR" sz="4800" b="1" dirty="0" smtClean="0"/>
              <a:t>نمونه هایی از ابزارها</a:t>
            </a:r>
            <a:br>
              <a:rPr lang="fa-IR" sz="4800" b="1" dirty="0" smtClean="0"/>
            </a:br>
            <a:r>
              <a:rPr lang="fa-IR" sz="3600" b="1" dirty="0" smtClean="0">
                <a:effectLst/>
              </a:rPr>
              <a:t/>
            </a:r>
            <a:br>
              <a:rPr lang="fa-IR" sz="3600" b="1" dirty="0" smtClean="0">
                <a:effectLst/>
              </a:rPr>
            </a:br>
            <a:r>
              <a:rPr lang="en-US" sz="4800" dirty="0" smtClean="0"/>
              <a:t/>
            </a:r>
            <a:br>
              <a:rPr lang="en-US" sz="4800" dirty="0" smtClean="0"/>
            </a:br>
            <a:r>
              <a:rPr lang="en-US" sz="4800" dirty="0" smtClean="0"/>
              <a:t/>
            </a:r>
            <a:br>
              <a:rPr lang="en-US" sz="4800" dirty="0" smtClean="0"/>
            </a:br>
            <a:endParaRPr lang="en-US" sz="4800" dirty="0"/>
          </a:p>
        </p:txBody>
      </p:sp>
    </p:spTree>
  </p:cSld>
  <p:clrMapOvr>
    <a:masterClrMapping/>
  </p:clrMapOvr>
  <p:transition spd="med">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rtl="1"/>
            <a:r>
              <a:rPr lang="en-US" sz="4800" dirty="0" smtClean="0"/>
              <a:t/>
            </a:r>
            <a:br>
              <a:rPr lang="en-US" sz="4800" dirty="0" smtClean="0"/>
            </a:br>
            <a:endParaRPr lang="en-US" sz="4800" dirty="0"/>
          </a:p>
        </p:txBody>
      </p:sp>
      <p:pic>
        <p:nvPicPr>
          <p:cNvPr id="3" name="Picture 2"/>
          <p:cNvPicPr/>
          <p:nvPr/>
        </p:nvPicPr>
        <p:blipFill>
          <a:blip r:embed="rId2" cstate="print"/>
          <a:stretch>
            <a:fillRect/>
          </a:stretch>
        </p:blipFill>
        <p:spPr>
          <a:xfrm>
            <a:off x="428625" y="1066800"/>
            <a:ext cx="7772400" cy="5029200"/>
          </a:xfrm>
          <a:prstGeom prst="rect">
            <a:avLst/>
          </a:prstGeom>
        </p:spPr>
      </p:pic>
      <p:sp>
        <p:nvSpPr>
          <p:cNvPr id="4" name="Rectangle 3"/>
          <p:cNvSpPr/>
          <p:nvPr/>
        </p:nvSpPr>
        <p:spPr>
          <a:xfrm>
            <a:off x="6729321" y="457200"/>
            <a:ext cx="1438214" cy="369332"/>
          </a:xfrm>
          <a:prstGeom prst="rect">
            <a:avLst/>
          </a:prstGeom>
        </p:spPr>
        <p:txBody>
          <a:bodyPr wrap="none">
            <a:spAutoFit/>
          </a:bodyPr>
          <a:lstStyle/>
          <a:p>
            <a:r>
              <a:rPr lang="fa-IR" dirty="0"/>
              <a:t>فایلهای اشتراکی </a:t>
            </a:r>
            <a:endParaRPr lang="en-US" dirty="0"/>
          </a:p>
        </p:txBody>
      </p:sp>
    </p:spTree>
  </p:cSld>
  <p:clrMapOvr>
    <a:masterClrMapping/>
  </p:clrMapOvr>
  <p:transition spd="med">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rtl="1"/>
            <a:r>
              <a:rPr lang="en-US" sz="4800" dirty="0" smtClean="0"/>
              <a:t/>
            </a:r>
            <a:br>
              <a:rPr lang="en-US" sz="4800" dirty="0" smtClean="0"/>
            </a:br>
            <a:endParaRPr lang="en-US" sz="4800" dirty="0"/>
          </a:p>
        </p:txBody>
      </p:sp>
      <p:pic>
        <p:nvPicPr>
          <p:cNvPr id="3" name="Picture 2"/>
          <p:cNvPicPr/>
          <p:nvPr/>
        </p:nvPicPr>
        <p:blipFill>
          <a:blip r:embed="rId2" cstate="print"/>
          <a:stretch>
            <a:fillRect/>
          </a:stretch>
        </p:blipFill>
        <p:spPr>
          <a:xfrm>
            <a:off x="1157753" y="1143000"/>
            <a:ext cx="7043272" cy="4724400"/>
          </a:xfrm>
          <a:prstGeom prst="rect">
            <a:avLst/>
          </a:prstGeom>
        </p:spPr>
      </p:pic>
      <p:sp>
        <p:nvSpPr>
          <p:cNvPr id="4" name="Rectangle 3"/>
          <p:cNvSpPr/>
          <p:nvPr/>
        </p:nvSpPr>
        <p:spPr>
          <a:xfrm>
            <a:off x="5486400" y="316468"/>
            <a:ext cx="2311851" cy="369332"/>
          </a:xfrm>
          <a:prstGeom prst="rect">
            <a:avLst/>
          </a:prstGeom>
        </p:spPr>
        <p:txBody>
          <a:bodyPr wrap="none">
            <a:spAutoFit/>
          </a:bodyPr>
          <a:lstStyle/>
          <a:p>
            <a:pPr algn="r" rtl="1"/>
            <a:r>
              <a:rPr lang="fa-IR" dirty="0"/>
              <a:t>ماژول </a:t>
            </a:r>
            <a:r>
              <a:rPr lang="en-US" dirty="0" err="1"/>
              <a:t>jQuery</a:t>
            </a:r>
            <a:r>
              <a:rPr lang="en-US" dirty="0"/>
              <a:t> live chat</a:t>
            </a:r>
          </a:p>
        </p:txBody>
      </p:sp>
    </p:spTree>
  </p:cSld>
  <p:clrMapOvr>
    <a:masterClrMapping/>
  </p:clrMapOvr>
  <p:transition spd="med">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rtl="1"/>
            <a:r>
              <a:rPr lang="en-US" sz="4800" dirty="0" smtClean="0"/>
              <a:t/>
            </a:r>
            <a:br>
              <a:rPr lang="en-US" sz="4800" dirty="0" smtClean="0"/>
            </a:br>
            <a:endParaRPr lang="en-US" sz="4800" dirty="0"/>
          </a:p>
        </p:txBody>
      </p:sp>
      <p:pic>
        <p:nvPicPr>
          <p:cNvPr id="3" name="Picture 2"/>
          <p:cNvPicPr/>
          <p:nvPr/>
        </p:nvPicPr>
        <p:blipFill>
          <a:blip r:embed="rId2" cstate="print"/>
          <a:stretch>
            <a:fillRect/>
          </a:stretch>
        </p:blipFill>
        <p:spPr>
          <a:xfrm>
            <a:off x="1371600" y="1219200"/>
            <a:ext cx="6096000" cy="4724400"/>
          </a:xfrm>
          <a:prstGeom prst="rect">
            <a:avLst/>
          </a:prstGeom>
        </p:spPr>
      </p:pic>
      <p:sp>
        <p:nvSpPr>
          <p:cNvPr id="4" name="Rectangle 3"/>
          <p:cNvSpPr/>
          <p:nvPr/>
        </p:nvSpPr>
        <p:spPr>
          <a:xfrm>
            <a:off x="5178095" y="609600"/>
            <a:ext cx="2658100" cy="369332"/>
          </a:xfrm>
          <a:prstGeom prst="rect">
            <a:avLst/>
          </a:prstGeom>
        </p:spPr>
        <p:txBody>
          <a:bodyPr wrap="none">
            <a:spAutoFit/>
          </a:bodyPr>
          <a:lstStyle/>
          <a:p>
            <a:r>
              <a:rPr lang="fa-IR" dirty="0"/>
              <a:t>صندوق </a:t>
            </a:r>
            <a:r>
              <a:rPr lang="fa-IR" dirty="0" smtClean="0"/>
              <a:t>پیغام صوتی و تصویری </a:t>
            </a:r>
            <a:endParaRPr lang="en-US" dirty="0"/>
          </a:p>
        </p:txBody>
      </p:sp>
    </p:spTree>
  </p:cSld>
  <p:clrMapOvr>
    <a:masterClrMapping/>
  </p:clrMapOvr>
  <p:transition spd="med">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rtl="1"/>
            <a:r>
              <a:rPr lang="en-US" sz="4800" dirty="0" smtClean="0"/>
              <a:t/>
            </a:r>
            <a:br>
              <a:rPr lang="en-US" sz="4800" dirty="0" smtClean="0"/>
            </a:br>
            <a:endParaRPr lang="en-US" sz="4800" dirty="0"/>
          </a:p>
        </p:txBody>
      </p:sp>
      <p:pic>
        <p:nvPicPr>
          <p:cNvPr id="3" name="Picture 2" descr="http://iet.ucdavis.edu/teaching/images/AdobeConnect1.jpg"/>
          <p:cNvPicPr/>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990599" y="1219201"/>
            <a:ext cx="7210425" cy="5410200"/>
          </a:xfrm>
          <a:prstGeom prst="rect">
            <a:avLst/>
          </a:prstGeom>
          <a:noFill/>
          <a:ln>
            <a:noFill/>
          </a:ln>
        </p:spPr>
      </p:pic>
      <p:sp>
        <p:nvSpPr>
          <p:cNvPr id="4" name="Rectangle 3"/>
          <p:cNvSpPr/>
          <p:nvPr/>
        </p:nvSpPr>
        <p:spPr>
          <a:xfrm>
            <a:off x="6193744" y="533400"/>
            <a:ext cx="2007281" cy="369332"/>
          </a:xfrm>
          <a:prstGeom prst="rect">
            <a:avLst/>
          </a:prstGeom>
        </p:spPr>
        <p:txBody>
          <a:bodyPr wrap="none">
            <a:spAutoFit/>
          </a:bodyPr>
          <a:lstStyle/>
          <a:p>
            <a:r>
              <a:rPr lang="fa-IR" dirty="0"/>
              <a:t>سامانه کلاسهای مجازی </a:t>
            </a:r>
            <a:endParaRPr lang="en-US" dirty="0"/>
          </a:p>
        </p:txBody>
      </p:sp>
    </p:spTree>
  </p:cSld>
  <p:clrMapOvr>
    <a:masterClrMapping/>
  </p:clrMapOvr>
  <p:transition spd="med">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rtl="1"/>
            <a:r>
              <a:rPr lang="en-US" sz="4800" dirty="0" smtClean="0"/>
              <a:t/>
            </a:r>
            <a:br>
              <a:rPr lang="en-US" sz="4800" dirty="0" smtClean="0"/>
            </a:br>
            <a:endParaRPr lang="en-US" sz="4800" dirty="0"/>
          </a:p>
        </p:txBody>
      </p:sp>
      <p:pic>
        <p:nvPicPr>
          <p:cNvPr id="3" name="Picture 2"/>
          <p:cNvPicPr/>
          <p:nvPr/>
        </p:nvPicPr>
        <p:blipFill>
          <a:blip r:embed="rId2" cstate="print"/>
          <a:stretch>
            <a:fillRect/>
          </a:stretch>
        </p:blipFill>
        <p:spPr>
          <a:xfrm>
            <a:off x="838200" y="838200"/>
            <a:ext cx="7543800" cy="5638799"/>
          </a:xfrm>
          <a:prstGeom prst="rect">
            <a:avLst/>
          </a:prstGeom>
        </p:spPr>
      </p:pic>
      <p:sp>
        <p:nvSpPr>
          <p:cNvPr id="60417"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fa-IR" sz="2200" b="0" i="0" u="none" strike="noStrike" cap="none" normalizeH="0" baseline="0" smtClean="0">
                <a:ln>
                  <a:noFill/>
                </a:ln>
                <a:solidFill>
                  <a:schemeClr val="tx1"/>
                </a:solidFill>
                <a:effectLst/>
                <a:latin typeface="Calibri" pitchFamily="34" charset="0"/>
                <a:ea typeface="Calibri" pitchFamily="34" charset="0"/>
                <a:cs typeface="Arial" pitchFamily="34" charset="0"/>
              </a:rPr>
              <a:t>فرایند یادگیری تعاملی در محیط سه بعدی</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spd="med">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rtl="1"/>
            <a:r>
              <a:rPr lang="en-US" sz="4800" dirty="0" smtClean="0"/>
              <a:t/>
            </a:r>
            <a:br>
              <a:rPr lang="en-US" sz="4800" dirty="0" smtClean="0"/>
            </a:br>
            <a:endParaRPr lang="en-US" sz="4800" dirty="0"/>
          </a:p>
        </p:txBody>
      </p:sp>
      <p:pic>
        <p:nvPicPr>
          <p:cNvPr id="3" name="Picture 2"/>
          <p:cNvPicPr/>
          <p:nvPr/>
        </p:nvPicPr>
        <p:blipFill>
          <a:blip r:embed="rId2" cstate="print"/>
          <a:stretch>
            <a:fillRect/>
          </a:stretch>
        </p:blipFill>
        <p:spPr>
          <a:xfrm>
            <a:off x="1600200" y="866775"/>
            <a:ext cx="5943600" cy="5124450"/>
          </a:xfrm>
          <a:prstGeom prst="rect">
            <a:avLst/>
          </a:prstGeom>
        </p:spPr>
      </p:pic>
    </p:spTree>
  </p:cSld>
  <p:clrMapOvr>
    <a:masterClrMapping/>
  </p:clrMapOvr>
  <p:transition spd="med">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rtl="1"/>
            <a:r>
              <a:rPr lang="en-US" sz="4800" dirty="0" smtClean="0"/>
              <a:t/>
            </a:r>
            <a:br>
              <a:rPr lang="en-US" sz="4800" dirty="0" smtClean="0"/>
            </a:br>
            <a:endParaRPr lang="en-US" sz="4800" dirty="0"/>
          </a:p>
        </p:txBody>
      </p:sp>
      <p:pic>
        <p:nvPicPr>
          <p:cNvPr id="3" name="Picture 2"/>
          <p:cNvPicPr/>
          <p:nvPr/>
        </p:nvPicPr>
        <p:blipFill>
          <a:blip r:embed="rId2" cstate="print"/>
          <a:stretch>
            <a:fillRect/>
          </a:stretch>
        </p:blipFill>
        <p:spPr>
          <a:xfrm>
            <a:off x="838201" y="902970"/>
            <a:ext cx="7362824" cy="4038600"/>
          </a:xfrm>
          <a:prstGeom prst="rect">
            <a:avLst/>
          </a:prstGeom>
        </p:spPr>
      </p:pic>
      <p:pic>
        <p:nvPicPr>
          <p:cNvPr id="4" name="Picture 3"/>
          <p:cNvPicPr/>
          <p:nvPr/>
        </p:nvPicPr>
        <p:blipFill>
          <a:blip r:embed="rId3" cstate="print"/>
          <a:stretch>
            <a:fillRect/>
          </a:stretch>
        </p:blipFill>
        <p:spPr>
          <a:xfrm>
            <a:off x="0" y="3286125"/>
            <a:ext cx="5943600" cy="5128260"/>
          </a:xfrm>
          <a:prstGeom prst="rect">
            <a:avLst/>
          </a:prstGeom>
        </p:spPr>
      </p:pic>
      <p:sp>
        <p:nvSpPr>
          <p:cNvPr id="5" name="Rectangle 4"/>
          <p:cNvSpPr/>
          <p:nvPr/>
        </p:nvSpPr>
        <p:spPr>
          <a:xfrm>
            <a:off x="5334000" y="228600"/>
            <a:ext cx="3562194" cy="369332"/>
          </a:xfrm>
          <a:prstGeom prst="rect">
            <a:avLst/>
          </a:prstGeom>
        </p:spPr>
        <p:txBody>
          <a:bodyPr wrap="none">
            <a:spAutoFit/>
          </a:bodyPr>
          <a:lstStyle/>
          <a:p>
            <a:r>
              <a:rPr lang="fa-IR" dirty="0"/>
              <a:t>فیدبک  دروس </a:t>
            </a:r>
            <a:r>
              <a:rPr lang="fa-IR" dirty="0" smtClean="0"/>
              <a:t> در هر قسمت و در  </a:t>
            </a:r>
            <a:r>
              <a:rPr lang="fa-IR" dirty="0"/>
              <a:t>پایان ترم</a:t>
            </a:r>
            <a:endParaRPr lang="en-US" dirty="0"/>
          </a:p>
        </p:txBody>
      </p:sp>
    </p:spTree>
  </p:cSld>
  <p:clrMapOvr>
    <a:masterClrMapping/>
  </p:clrMapOvr>
  <p:transition spd="med">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lvl="0" rtl="1"/>
            <a:r>
              <a:rPr lang="en-US" sz="4800" dirty="0" smtClean="0"/>
              <a:t/>
            </a:r>
            <a:br>
              <a:rPr lang="en-US" sz="4800" dirty="0" smtClean="0"/>
            </a:br>
            <a:endParaRPr lang="en-US" sz="4800" dirty="0"/>
          </a:p>
        </p:txBody>
      </p:sp>
      <p:sp>
        <p:nvSpPr>
          <p:cNvPr id="4" name="TextBox 3"/>
          <p:cNvSpPr txBox="1"/>
          <p:nvPr/>
        </p:nvSpPr>
        <p:spPr>
          <a:xfrm>
            <a:off x="428625" y="1143000"/>
            <a:ext cx="8382000" cy="5786199"/>
          </a:xfrm>
          <a:prstGeom prst="rect">
            <a:avLst/>
          </a:prstGeom>
          <a:noFill/>
        </p:spPr>
        <p:txBody>
          <a:bodyPr wrap="square" rtlCol="0">
            <a:spAutoFit/>
          </a:bodyPr>
          <a:lstStyle/>
          <a:p>
            <a:pPr algn="r" rtl="1"/>
            <a:endParaRPr lang="fa-IR" sz="4000" dirty="0" smtClean="0"/>
          </a:p>
          <a:p>
            <a:pPr algn="r" rtl="1"/>
            <a:r>
              <a:rPr lang="fa-IR" sz="4000" dirty="0" smtClean="0"/>
              <a:t>لازمه طراحی ،  ایجاد و استفاده از این ابزار های تعاملی :</a:t>
            </a:r>
          </a:p>
          <a:p>
            <a:pPr algn="r" rtl="1"/>
            <a:endParaRPr lang="fa-IR" sz="4000" dirty="0" smtClean="0"/>
          </a:p>
          <a:p>
            <a:pPr algn="r" rtl="1">
              <a:buFont typeface="Arial" pitchFamily="34" charset="0"/>
              <a:buChar char="•"/>
            </a:pPr>
            <a:r>
              <a:rPr lang="fa-IR" sz="3200" dirty="0" smtClean="0"/>
              <a:t>شناخت مدیران</a:t>
            </a:r>
          </a:p>
          <a:p>
            <a:pPr algn="r" rtl="1">
              <a:buFont typeface="Arial" pitchFamily="34" charset="0"/>
              <a:buChar char="•"/>
            </a:pPr>
            <a:r>
              <a:rPr lang="fa-IR" sz="3200" dirty="0" smtClean="0"/>
              <a:t>شناخت دانشجویان</a:t>
            </a:r>
          </a:p>
          <a:p>
            <a:pPr algn="r" rtl="1">
              <a:buFont typeface="Arial" pitchFamily="34" charset="0"/>
              <a:buChar char="•"/>
            </a:pPr>
            <a:r>
              <a:rPr lang="fa-IR" sz="3200" dirty="0" smtClean="0"/>
              <a:t>شناخت اساتید</a:t>
            </a:r>
          </a:p>
          <a:p>
            <a:pPr algn="r" rtl="1">
              <a:buFont typeface="Arial" pitchFamily="34" charset="0"/>
              <a:buChar char="•"/>
            </a:pPr>
            <a:r>
              <a:rPr lang="fa-IR" sz="3200" dirty="0" smtClean="0"/>
              <a:t>داشتن طرح درس توسط استاد بر مبنای این ابزارها</a:t>
            </a:r>
          </a:p>
          <a:p>
            <a:pPr algn="r" rtl="1">
              <a:buFont typeface="Arial" pitchFamily="34" charset="0"/>
              <a:buChar char="•"/>
            </a:pPr>
            <a:r>
              <a:rPr lang="fa-IR" sz="3200" dirty="0" smtClean="0"/>
              <a:t>طراحی سناریو های آموزشی توسط اساتید</a:t>
            </a:r>
          </a:p>
          <a:p>
            <a:pPr algn="r" rtl="1">
              <a:buFont typeface="Arial" pitchFamily="34" charset="0"/>
              <a:buChar char="•"/>
            </a:pPr>
            <a:r>
              <a:rPr lang="fa-IR" sz="3200" dirty="0" smtClean="0"/>
              <a:t>استفاده صحیح و فرهنگ سازی </a:t>
            </a:r>
          </a:p>
          <a:p>
            <a:pPr algn="r" rtl="1"/>
            <a:endParaRPr lang="en-US" dirty="0"/>
          </a:p>
        </p:txBody>
      </p:sp>
      <p:sp>
        <p:nvSpPr>
          <p:cNvPr id="5" name="Rectangle 4"/>
          <p:cNvSpPr/>
          <p:nvPr/>
        </p:nvSpPr>
        <p:spPr>
          <a:xfrm>
            <a:off x="2362200" y="457200"/>
            <a:ext cx="4926925" cy="707886"/>
          </a:xfrm>
          <a:prstGeom prst="rect">
            <a:avLst/>
          </a:prstGeom>
        </p:spPr>
        <p:txBody>
          <a:bodyPr wrap="square">
            <a:spAutoFit/>
          </a:bodyPr>
          <a:lstStyle/>
          <a:p>
            <a:pPr algn="r" rtl="1"/>
            <a:r>
              <a:rPr lang="fa-IR" sz="4000" dirty="0" smtClean="0">
                <a:solidFill>
                  <a:srgbClr val="FFFF00"/>
                </a:solidFill>
                <a:effectLst/>
                <a:latin typeface="Times New Roman" pitchFamily="18" charset="0"/>
                <a:cs typeface="Titr" pitchFamily="2" charset="-78"/>
              </a:rPr>
              <a:t>جمع بندی و پيشنهادات</a:t>
            </a:r>
            <a:endParaRPr lang="en-US" sz="4000" dirty="0">
              <a:solidFill>
                <a:srgbClr val="FFFF00"/>
              </a:solidFill>
            </a:endParaRPr>
          </a:p>
        </p:txBody>
      </p:sp>
    </p:spTree>
  </p:cSld>
  <p:clrMapOvr>
    <a:masterClrMapping/>
  </p:clrMapOvr>
  <p:transition spd="med">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28625" y="3286125"/>
            <a:ext cx="7772400" cy="1143000"/>
          </a:xfrm>
        </p:spPr>
        <p:txBody>
          <a:bodyPr/>
          <a:lstStyle/>
          <a:p>
            <a:pPr rtl="1" eaLnBrk="1" hangingPunct="1">
              <a:defRPr/>
            </a:pPr>
            <a:r>
              <a:rPr lang="fa-IR" sz="4800" b="1" dirty="0" smtClean="0"/>
              <a:t>با تشکر از شما</a:t>
            </a:r>
            <a:endParaRPr lang="en-US" sz="4800" dirty="0"/>
          </a:p>
        </p:txBody>
      </p:sp>
    </p:spTree>
  </p:cSld>
  <p:clrMapOvr>
    <a:masterClrMapping/>
  </p:clrMapOvr>
  <p:transition spd="med">
    <p:random/>
  </p:transition>
  <p:timing>
    <p:tnLst>
      <p:par>
        <p:cTn id="1" dur="indefinite" restart="never" nodeType="tmRoot"/>
      </p:par>
    </p:tnLst>
  </p:timing>
</p:sld>
</file>

<file path=ppt/theme/theme1.xml><?xml version="1.0" encoding="utf-8"?>
<a:theme xmlns:a="http://schemas.openxmlformats.org/drawingml/2006/main" name="Beam">
  <a:themeElements>
    <a:clrScheme name="Beam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fontScheme name="Bea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eam 1">
        <a:dk1>
          <a:srgbClr val="1A006C"/>
        </a:dk1>
        <a:lt1>
          <a:srgbClr val="FFFFFF"/>
        </a:lt1>
        <a:dk2>
          <a:srgbClr val="000066"/>
        </a:dk2>
        <a:lt2>
          <a:srgbClr val="CCCCFF"/>
        </a:lt2>
        <a:accent1>
          <a:srgbClr val="0099CC"/>
        </a:accent1>
        <a:accent2>
          <a:srgbClr val="6600CC"/>
        </a:accent2>
        <a:accent3>
          <a:srgbClr val="AAAAB8"/>
        </a:accent3>
        <a:accent4>
          <a:srgbClr val="DADADA"/>
        </a:accent4>
        <a:accent5>
          <a:srgbClr val="AACAE2"/>
        </a:accent5>
        <a:accent6>
          <a:srgbClr val="5C00B9"/>
        </a:accent6>
        <a:hlink>
          <a:srgbClr val="9999FF"/>
        </a:hlink>
        <a:folHlink>
          <a:srgbClr val="33CCCC"/>
        </a:folHlink>
      </a:clrScheme>
      <a:clrMap bg1="dk2" tx1="lt1" bg2="dk1" tx2="lt2" accent1="accent1" accent2="accent2" accent3="accent3" accent4="accent4" accent5="accent5" accent6="accent6" hlink="hlink" folHlink="folHlink"/>
    </a:extraClrScheme>
    <a:extraClrScheme>
      <a:clrScheme name="Beam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clrMap bg1="dk2" tx1="lt1" bg2="dk1" tx2="lt2" accent1="accent1" accent2="accent2" accent3="accent3" accent4="accent4" accent5="accent5" accent6="accent6" hlink="hlink" folHlink="folHlink"/>
    </a:extraClrScheme>
    <a:extraClrScheme>
      <a:clrScheme name="Beam 3">
        <a:dk1>
          <a:srgbClr val="3F4873"/>
        </a:dk1>
        <a:lt1>
          <a:srgbClr val="FFFFFF"/>
        </a:lt1>
        <a:dk2>
          <a:srgbClr val="4F598D"/>
        </a:dk2>
        <a:lt2>
          <a:srgbClr val="CCECFF"/>
        </a:lt2>
        <a:accent1>
          <a:srgbClr val="0099CC"/>
        </a:accent1>
        <a:accent2>
          <a:srgbClr val="4C8470"/>
        </a:accent2>
        <a:accent3>
          <a:srgbClr val="B2B5C5"/>
        </a:accent3>
        <a:accent4>
          <a:srgbClr val="DADADA"/>
        </a:accent4>
        <a:accent5>
          <a:srgbClr val="AACAE2"/>
        </a:accent5>
        <a:accent6>
          <a:srgbClr val="447765"/>
        </a:accent6>
        <a:hlink>
          <a:srgbClr val="99CC00"/>
        </a:hlink>
        <a:folHlink>
          <a:srgbClr val="96A4C8"/>
        </a:folHlink>
      </a:clrScheme>
      <a:clrMap bg1="dk2" tx1="lt1" bg2="dk1" tx2="lt2" accent1="accent1" accent2="accent2" accent3="accent3" accent4="accent4" accent5="accent5" accent6="accent6" hlink="hlink" folHlink="folHlink"/>
    </a:extraClrScheme>
    <a:extraClrScheme>
      <a:clrScheme name="Beam 4">
        <a:dk1>
          <a:srgbClr val="006E6B"/>
        </a:dk1>
        <a:lt1>
          <a:srgbClr val="FFFFFF"/>
        </a:lt1>
        <a:dk2>
          <a:srgbClr val="008080"/>
        </a:dk2>
        <a:lt2>
          <a:srgbClr val="E2EFCD"/>
        </a:lt2>
        <a:accent1>
          <a:srgbClr val="33CCCC"/>
        </a:accent1>
        <a:accent2>
          <a:srgbClr val="6352B8"/>
        </a:accent2>
        <a:accent3>
          <a:srgbClr val="AAC0C0"/>
        </a:accent3>
        <a:accent4>
          <a:srgbClr val="DADADA"/>
        </a:accent4>
        <a:accent5>
          <a:srgbClr val="ADE2E2"/>
        </a:accent5>
        <a:accent6>
          <a:srgbClr val="5949A6"/>
        </a:accent6>
        <a:hlink>
          <a:srgbClr val="CCFFFF"/>
        </a:hlink>
        <a:folHlink>
          <a:srgbClr val="99CCFF"/>
        </a:folHlink>
      </a:clrScheme>
      <a:clrMap bg1="dk2" tx1="lt1" bg2="dk1" tx2="lt2" accent1="accent1" accent2="accent2" accent3="accent3" accent4="accent4" accent5="accent5" accent6="accent6" hlink="hlink" folHlink="folHlink"/>
    </a:extraClrScheme>
    <a:extraClrScheme>
      <a:clrScheme name="Beam 5">
        <a:dk1>
          <a:srgbClr val="48562C"/>
        </a:dk1>
        <a:lt1>
          <a:srgbClr val="FFFFFF"/>
        </a:lt1>
        <a:dk2>
          <a:srgbClr val="546434"/>
        </a:dk2>
        <a:lt2>
          <a:srgbClr val="FFFFCC"/>
        </a:lt2>
        <a:accent1>
          <a:srgbClr val="7B8A6E"/>
        </a:accent1>
        <a:accent2>
          <a:srgbClr val="527C3A"/>
        </a:accent2>
        <a:accent3>
          <a:srgbClr val="B3B8AE"/>
        </a:accent3>
        <a:accent4>
          <a:srgbClr val="DADADA"/>
        </a:accent4>
        <a:accent5>
          <a:srgbClr val="BFC4BA"/>
        </a:accent5>
        <a:accent6>
          <a:srgbClr val="497034"/>
        </a:accent6>
        <a:hlink>
          <a:srgbClr val="55B55E"/>
        </a:hlink>
        <a:folHlink>
          <a:srgbClr val="85B3B1"/>
        </a:folHlink>
      </a:clrScheme>
      <a:clrMap bg1="dk2" tx1="lt1" bg2="dk1" tx2="lt2" accent1="accent1" accent2="accent2" accent3="accent3" accent4="accent4" accent5="accent5" accent6="accent6" hlink="hlink" folHlink="folHlink"/>
    </a:extraClrScheme>
    <a:extraClrScheme>
      <a:clrScheme name="Beam 6">
        <a:dk1>
          <a:srgbClr val="96B29E"/>
        </a:dk1>
        <a:lt1>
          <a:srgbClr val="FFFFFF"/>
        </a:lt1>
        <a:dk2>
          <a:srgbClr val="A5BDAC"/>
        </a:dk2>
        <a:lt2>
          <a:srgbClr val="FFFFCC"/>
        </a:lt2>
        <a:accent1>
          <a:srgbClr val="4E8880"/>
        </a:accent1>
        <a:accent2>
          <a:srgbClr val="2F71B9"/>
        </a:accent2>
        <a:accent3>
          <a:srgbClr val="CFDBD2"/>
        </a:accent3>
        <a:accent4>
          <a:srgbClr val="DADADA"/>
        </a:accent4>
        <a:accent5>
          <a:srgbClr val="B2C3C0"/>
        </a:accent5>
        <a:accent6>
          <a:srgbClr val="2A66A7"/>
        </a:accent6>
        <a:hlink>
          <a:srgbClr val="9DC0E7"/>
        </a:hlink>
        <a:folHlink>
          <a:srgbClr val="54CA89"/>
        </a:folHlink>
      </a:clrScheme>
      <a:clrMap bg1="dk2" tx1="lt1" bg2="dk1" tx2="lt2" accent1="accent1" accent2="accent2" accent3="accent3" accent4="accent4" accent5="accent5" accent6="accent6" hlink="hlink" folHlink="folHlink"/>
    </a:extraClrScheme>
    <a:extraClrScheme>
      <a:clrScheme name="Beam 7">
        <a:dk1>
          <a:srgbClr val="D49C00"/>
        </a:dk1>
        <a:lt1>
          <a:srgbClr val="FFFFFF"/>
        </a:lt1>
        <a:dk2>
          <a:srgbClr val="CC9900"/>
        </a:dk2>
        <a:lt2>
          <a:srgbClr val="CEBD40"/>
        </a:lt2>
        <a:accent1>
          <a:srgbClr val="CC6600"/>
        </a:accent1>
        <a:accent2>
          <a:srgbClr val="808000"/>
        </a:accent2>
        <a:accent3>
          <a:srgbClr val="E2CAAA"/>
        </a:accent3>
        <a:accent4>
          <a:srgbClr val="DADADA"/>
        </a:accent4>
        <a:accent5>
          <a:srgbClr val="E2B8AA"/>
        </a:accent5>
        <a:accent6>
          <a:srgbClr val="737300"/>
        </a:accent6>
        <a:hlink>
          <a:srgbClr val="FF9900"/>
        </a:hlink>
        <a:folHlink>
          <a:srgbClr val="FFFF99"/>
        </a:folHlink>
      </a:clrScheme>
      <a:clrMap bg1="dk2" tx1="lt1" bg2="dk1" tx2="lt2" accent1="accent1" accent2="accent2" accent3="accent3" accent4="accent4" accent5="accent5" accent6="accent6" hlink="hlink" folHlink="folHlink"/>
    </a:extraClrScheme>
    <a:extraClrScheme>
      <a:clrScheme name="Beam 8">
        <a:dk1>
          <a:srgbClr val="881700"/>
        </a:dk1>
        <a:lt1>
          <a:srgbClr val="FAF9E6"/>
        </a:lt1>
        <a:dk2>
          <a:srgbClr val="990000"/>
        </a:dk2>
        <a:lt2>
          <a:srgbClr val="EADC78"/>
        </a:lt2>
        <a:accent1>
          <a:srgbClr val="FF6600"/>
        </a:accent1>
        <a:accent2>
          <a:srgbClr val="B86D52"/>
        </a:accent2>
        <a:accent3>
          <a:srgbClr val="CAAAAA"/>
        </a:accent3>
        <a:accent4>
          <a:srgbClr val="D6D5C4"/>
        </a:accent4>
        <a:accent5>
          <a:srgbClr val="FFB8AA"/>
        </a:accent5>
        <a:accent6>
          <a:srgbClr val="A66249"/>
        </a:accent6>
        <a:hlink>
          <a:srgbClr val="D78D15"/>
        </a:hlink>
        <a:folHlink>
          <a:srgbClr val="C6B37E"/>
        </a:folHlink>
      </a:clrScheme>
      <a:clrMap bg1="dk2" tx1="lt1" bg2="dk1" tx2="lt2" accent1="accent1" accent2="accent2" accent3="accent3" accent4="accent4" accent5="accent5" accent6="accent6" hlink="hlink" folHlink="folHlink"/>
    </a:extraClrScheme>
    <a:extraClrScheme>
      <a:clrScheme name="Beam 9">
        <a:dk1>
          <a:srgbClr val="000000"/>
        </a:dk1>
        <a:lt1>
          <a:srgbClr val="FFFFFF"/>
        </a:lt1>
        <a:dk2>
          <a:srgbClr val="000000"/>
        </a:dk2>
        <a:lt2>
          <a:srgbClr val="DDDDDD"/>
        </a:lt2>
        <a:accent1>
          <a:srgbClr val="E6F5F6"/>
        </a:accent1>
        <a:accent2>
          <a:srgbClr val="A5E1A8"/>
        </a:accent2>
        <a:accent3>
          <a:srgbClr val="FFFFFF"/>
        </a:accent3>
        <a:accent4>
          <a:srgbClr val="000000"/>
        </a:accent4>
        <a:accent5>
          <a:srgbClr val="F0F9FA"/>
        </a:accent5>
        <a:accent6>
          <a:srgbClr val="95CC98"/>
        </a:accent6>
        <a:hlink>
          <a:srgbClr val="5B00B6"/>
        </a:hlink>
        <a:folHlink>
          <a:srgbClr val="34988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Beam</Template>
  <TotalTime>4756</TotalTime>
  <Words>284</Words>
  <Application>Microsoft Office PowerPoint</Application>
  <PresentationFormat>On-screen Show (4:3)</PresentationFormat>
  <Paragraphs>51</Paragraphs>
  <Slides>22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Wingdings</vt:lpstr>
      <vt:lpstr>Calibri</vt:lpstr>
      <vt:lpstr>Times New Roman (Arabic)</vt:lpstr>
      <vt:lpstr>Times New Roman</vt:lpstr>
      <vt:lpstr>Titr</vt:lpstr>
      <vt:lpstr>Beam</vt:lpstr>
      <vt:lpstr>   جایگاه تعامل و برنامه های گروهی در آموزش و یادگیری الکترونیکی   </vt:lpstr>
      <vt:lpstr>عناوين بحث</vt:lpstr>
      <vt:lpstr>مقدمه ای  بر تعامل و آموزش و يادگيری</vt:lpstr>
      <vt:lpstr>Slide 4</vt:lpstr>
      <vt:lpstr>  تعامل بعنوان عنصر اصلي فرايند آموزش    آموزش در دانشگاه بايد چيزي فراتر از دستيابي به اطلاعات و محتوا  ويژگیهای محيط‌هاي آموزش الکترونيکي  در این راستا  </vt:lpstr>
      <vt:lpstr>در رويکردهاي جديد آموزش نقش معلم ديگر انتقال اطلاعات نيست؛  وظيفه معلم آن است که با ايجاد محيط يادگيري مناسب، شاگردان را در معنا کردن اين داده‌ها ياري دهد.  به عبارت ديگر، در رويکرد آموزش الکترونيکي ،فراگير، از حالت انفعالي بودن بيرون آمده و حدود خويش را تا مرز پرسشگري و خردگرايي فعال پيش مي‌برد.  استفاده از امکانات تعاملي بودن بسياري از اطلاعات، باعث تحليلي و انتقادي فکر کردن فراگيران شده و آن‌ها را متمايل به کار و يادگيري‌هاي گروهي و همزمان بدون داشتن قيد مکاني مي‌کند.</vt:lpstr>
      <vt:lpstr> تعاملات در محيط آموزش الکترونيکي ابتدا به دو شکل کلي همزمان و غير همزمان تقسيم مي‌شوند.  هر کدام از اين دو شکل تعامل، با ابزارهاي مختلف و در موقعيت‌هاي مختلف برقرار مي‌شود.  </vt:lpstr>
      <vt:lpstr>  با توجه به وجود سه عنصر اصلي در حوزه آموزش، شش نوع تعامل ميان اين عناصر سه‌گانه آموزش تعريف مي‌شود:  تعامل بين دانشجو با دانشجو -تعامل دانشجو با استاد  تعامل دانشجو با محتوا تعامل استاد با محتوا  تعامل استاد با استاد   تعامل محتوا با محتوا    </vt:lpstr>
      <vt:lpstr>  ابزار ها و الگوهای تعامل   ابزارهای ارتباط الکترونیکی  ابزارهای کنفرانس الکترونیکی   ابزارهای مدیریت تعامل    </vt:lpstr>
      <vt:lpstr> ابزارهای ارتباط الکترونیکی:  کنفرانس همزمان کنفرانس ناهمزمان Email Fax پست صوتی Wikis </vt:lpstr>
      <vt:lpstr> ابزارهای کنفرانس الکترونیکی:  فروم های اینترنتی (مانند Message Board ها یا Discussion Board ها)  چت آنلاین  پیام فوری (Instant Message)  Telephony  ویدئو کنفرانس  کنفرانس داده  سیستم های ملاقات الکترونیکی (Electronic Meeting Systems) </vt:lpstr>
      <vt:lpstr> ابزارهای مدیریت تعامل :  تقویم های الکترونیکی (نرم افزارهای مدیریت زمان)  سیستم های مدیریت پروژه  سیستم های گردش کار (Workflow) سیستم های مدیریت دانش  سیستم های نرم افزار اجتماعی (Social Software Systems )  Online SpreadSheets   </vt:lpstr>
      <vt:lpstr> نمونه هایی از ابزارها    </vt:lpstr>
      <vt:lpstr> </vt:lpstr>
      <vt:lpstr> </vt:lpstr>
      <vt:lpstr> </vt:lpstr>
      <vt:lpstr> </vt:lpstr>
      <vt:lpstr> </vt:lpstr>
      <vt:lpstr> </vt:lpstr>
      <vt:lpstr> </vt:lpstr>
      <vt:lpstr> </vt:lpstr>
      <vt:lpstr>با تشکر از شما</vt:lpstr>
    </vt:vector>
  </TitlesOfParts>
  <Company>Personal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New System for e-Learning</dc:title>
  <dc:creator>Atsusi Hirumi</dc:creator>
  <cp:lastModifiedBy>pard</cp:lastModifiedBy>
  <cp:revision>865</cp:revision>
  <cp:lastPrinted>1601-01-01T00:00:00Z</cp:lastPrinted>
  <dcterms:created xsi:type="dcterms:W3CDTF">2003-07-24T18:06:09Z</dcterms:created>
  <dcterms:modified xsi:type="dcterms:W3CDTF">2012-11-06T03:46:19Z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7</vt:i4>
  </property>
</Properties>
</file>