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019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1577-50B0-4A6C-B63B-DBBD8A0181E9}" type="datetimeFigureOut">
              <a:rPr lang="fa-IR" smtClean="0"/>
              <a:t>12/17/1435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FCC93-21A4-42FA-9C47-6BCA480FC2E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84430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1577-50B0-4A6C-B63B-DBBD8A0181E9}" type="datetimeFigureOut">
              <a:rPr lang="fa-IR" smtClean="0"/>
              <a:t>12/17/1435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FCC93-21A4-42FA-9C47-6BCA480FC2E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27701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1577-50B0-4A6C-B63B-DBBD8A0181E9}" type="datetimeFigureOut">
              <a:rPr lang="fa-IR" smtClean="0"/>
              <a:t>12/17/1435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FCC93-21A4-42FA-9C47-6BCA480FC2E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05301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1577-50B0-4A6C-B63B-DBBD8A0181E9}" type="datetimeFigureOut">
              <a:rPr lang="fa-IR" smtClean="0"/>
              <a:t>12/17/1435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FCC93-21A4-42FA-9C47-6BCA480FC2E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27020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1577-50B0-4A6C-B63B-DBBD8A0181E9}" type="datetimeFigureOut">
              <a:rPr lang="fa-IR" smtClean="0"/>
              <a:t>12/17/1435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FCC93-21A4-42FA-9C47-6BCA480FC2E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24976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1577-50B0-4A6C-B63B-DBBD8A0181E9}" type="datetimeFigureOut">
              <a:rPr lang="fa-IR" smtClean="0"/>
              <a:t>12/17/1435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FCC93-21A4-42FA-9C47-6BCA480FC2E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48219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1577-50B0-4A6C-B63B-DBBD8A0181E9}" type="datetimeFigureOut">
              <a:rPr lang="fa-IR" smtClean="0"/>
              <a:t>12/17/1435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FCC93-21A4-42FA-9C47-6BCA480FC2E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64536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1577-50B0-4A6C-B63B-DBBD8A0181E9}" type="datetimeFigureOut">
              <a:rPr lang="fa-IR" smtClean="0"/>
              <a:t>12/17/1435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FCC93-21A4-42FA-9C47-6BCA480FC2E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442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1577-50B0-4A6C-B63B-DBBD8A0181E9}" type="datetimeFigureOut">
              <a:rPr lang="fa-IR" smtClean="0"/>
              <a:t>12/17/1435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FCC93-21A4-42FA-9C47-6BCA480FC2E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79143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1577-50B0-4A6C-B63B-DBBD8A0181E9}" type="datetimeFigureOut">
              <a:rPr lang="fa-IR" smtClean="0"/>
              <a:t>12/17/1435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FCC93-21A4-42FA-9C47-6BCA480FC2E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10009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1577-50B0-4A6C-B63B-DBBD8A0181E9}" type="datetimeFigureOut">
              <a:rPr lang="fa-IR" smtClean="0"/>
              <a:t>12/17/1435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FCC93-21A4-42FA-9C47-6BCA480FC2E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64965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21577-50B0-4A6C-B63B-DBBD8A0181E9}" type="datetimeFigureOut">
              <a:rPr lang="fa-IR" smtClean="0"/>
              <a:t>12/17/1435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FCC93-21A4-42FA-9C47-6BCA480FC2E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61122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274" y="1"/>
            <a:ext cx="4858899" cy="6858000"/>
          </a:xfrm>
        </p:spPr>
      </p:pic>
    </p:spTree>
    <p:extLst>
      <p:ext uri="{BB962C8B-B14F-4D97-AF65-F5344CB8AC3E}">
        <p14:creationId xmlns:p14="http://schemas.microsoft.com/office/powerpoint/2010/main" val="208744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234" y="0"/>
            <a:ext cx="5692462" cy="6858000"/>
          </a:xfrm>
        </p:spPr>
      </p:pic>
    </p:spTree>
    <p:extLst>
      <p:ext uri="{BB962C8B-B14F-4D97-AF65-F5344CB8AC3E}">
        <p14:creationId xmlns:p14="http://schemas.microsoft.com/office/powerpoint/2010/main" val="84307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566" y="46048"/>
            <a:ext cx="5692462" cy="6811951"/>
          </a:xfrm>
        </p:spPr>
      </p:pic>
    </p:spTree>
    <p:extLst>
      <p:ext uri="{BB962C8B-B14F-4D97-AF65-F5344CB8AC3E}">
        <p14:creationId xmlns:p14="http://schemas.microsoft.com/office/powerpoint/2010/main" val="387447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30" y="-5466"/>
            <a:ext cx="6156101" cy="6863466"/>
          </a:xfrm>
        </p:spPr>
      </p:pic>
    </p:spTree>
    <p:extLst>
      <p:ext uri="{BB962C8B-B14F-4D97-AF65-F5344CB8AC3E}">
        <p14:creationId xmlns:p14="http://schemas.microsoft.com/office/powerpoint/2010/main" val="286214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029" y="0"/>
            <a:ext cx="5945940" cy="6828922"/>
          </a:xfrm>
        </p:spPr>
      </p:pic>
    </p:spTree>
    <p:extLst>
      <p:ext uri="{BB962C8B-B14F-4D97-AF65-F5344CB8AC3E}">
        <p14:creationId xmlns:p14="http://schemas.microsoft.com/office/powerpoint/2010/main" val="256893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029" y="0"/>
            <a:ext cx="5533815" cy="6858000"/>
          </a:xfrm>
        </p:spPr>
      </p:pic>
    </p:spTree>
    <p:extLst>
      <p:ext uri="{BB962C8B-B14F-4D97-AF65-F5344CB8AC3E}">
        <p14:creationId xmlns:p14="http://schemas.microsoft.com/office/powerpoint/2010/main" val="23499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030" y="0"/>
            <a:ext cx="5933060" cy="6858000"/>
          </a:xfrm>
        </p:spPr>
      </p:pic>
    </p:spTree>
    <p:extLst>
      <p:ext uri="{BB962C8B-B14F-4D97-AF65-F5344CB8AC3E}">
        <p14:creationId xmlns:p14="http://schemas.microsoft.com/office/powerpoint/2010/main" val="395255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029" y="0"/>
            <a:ext cx="5585331" cy="6858000"/>
          </a:xfrm>
        </p:spPr>
      </p:pic>
    </p:spTree>
    <p:extLst>
      <p:ext uri="{BB962C8B-B14F-4D97-AF65-F5344CB8AC3E}">
        <p14:creationId xmlns:p14="http://schemas.microsoft.com/office/powerpoint/2010/main" val="193835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652" y="90152"/>
            <a:ext cx="5630407" cy="6767848"/>
          </a:xfrm>
        </p:spPr>
      </p:pic>
    </p:spTree>
    <p:extLst>
      <p:ext uri="{BB962C8B-B14F-4D97-AF65-F5344CB8AC3E}">
        <p14:creationId xmlns:p14="http://schemas.microsoft.com/office/powerpoint/2010/main" val="178269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206" y="0"/>
            <a:ext cx="5503764" cy="6858000"/>
          </a:xfrm>
        </p:spPr>
      </p:pic>
    </p:spTree>
    <p:extLst>
      <p:ext uri="{BB962C8B-B14F-4D97-AF65-F5344CB8AC3E}">
        <p14:creationId xmlns:p14="http://schemas.microsoft.com/office/powerpoint/2010/main" val="204813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396" y="0"/>
            <a:ext cx="5156272" cy="6858000"/>
          </a:xfrm>
        </p:spPr>
      </p:pic>
    </p:spTree>
    <p:extLst>
      <p:ext uri="{BB962C8B-B14F-4D97-AF65-F5344CB8AC3E}">
        <p14:creationId xmlns:p14="http://schemas.microsoft.com/office/powerpoint/2010/main" val="345994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163" y="229896"/>
            <a:ext cx="8757634" cy="6568226"/>
          </a:xfrm>
        </p:spPr>
      </p:pic>
    </p:spTree>
    <p:extLst>
      <p:ext uri="{BB962C8B-B14F-4D97-AF65-F5344CB8AC3E}">
        <p14:creationId xmlns:p14="http://schemas.microsoft.com/office/powerpoint/2010/main" val="401522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307" y="0"/>
            <a:ext cx="4950208" cy="6858000"/>
          </a:xfrm>
        </p:spPr>
      </p:pic>
    </p:spTree>
    <p:extLst>
      <p:ext uri="{BB962C8B-B14F-4D97-AF65-F5344CB8AC3E}">
        <p14:creationId xmlns:p14="http://schemas.microsoft.com/office/powerpoint/2010/main" val="9036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262" y="0"/>
            <a:ext cx="4894710" cy="6858000"/>
          </a:xfrm>
        </p:spPr>
      </p:pic>
    </p:spTree>
    <p:extLst>
      <p:ext uri="{BB962C8B-B14F-4D97-AF65-F5344CB8AC3E}">
        <p14:creationId xmlns:p14="http://schemas.microsoft.com/office/powerpoint/2010/main" val="287096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604" y="0"/>
            <a:ext cx="4559120" cy="6851123"/>
          </a:xfrm>
        </p:spPr>
      </p:pic>
    </p:spTree>
    <p:extLst>
      <p:ext uri="{BB962C8B-B14F-4D97-AF65-F5344CB8AC3E}">
        <p14:creationId xmlns:p14="http://schemas.microsoft.com/office/powerpoint/2010/main" val="402837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61" y="0"/>
            <a:ext cx="4945488" cy="6858000"/>
          </a:xfrm>
        </p:spPr>
      </p:pic>
    </p:spTree>
    <p:extLst>
      <p:ext uri="{BB962C8B-B14F-4D97-AF65-F5344CB8AC3E}">
        <p14:creationId xmlns:p14="http://schemas.microsoft.com/office/powerpoint/2010/main" val="232152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694" y="0"/>
            <a:ext cx="5100034" cy="6858000"/>
          </a:xfrm>
        </p:spPr>
      </p:pic>
    </p:spTree>
    <p:extLst>
      <p:ext uri="{BB962C8B-B14F-4D97-AF65-F5344CB8AC3E}">
        <p14:creationId xmlns:p14="http://schemas.microsoft.com/office/powerpoint/2010/main" val="186860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94029" y="186300"/>
            <a:ext cx="6502941" cy="6413679"/>
          </a:xfrm>
        </p:spPr>
      </p:pic>
    </p:spTree>
    <p:extLst>
      <p:ext uri="{BB962C8B-B14F-4D97-AF65-F5344CB8AC3E}">
        <p14:creationId xmlns:p14="http://schemas.microsoft.com/office/powerpoint/2010/main" val="63330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55701" y="676140"/>
            <a:ext cx="6800044" cy="5447764"/>
          </a:xfrm>
        </p:spPr>
      </p:pic>
    </p:spTree>
    <p:extLst>
      <p:ext uri="{BB962C8B-B14F-4D97-AF65-F5344CB8AC3E}">
        <p14:creationId xmlns:p14="http://schemas.microsoft.com/office/powerpoint/2010/main" val="205049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67774" y="848404"/>
            <a:ext cx="6638628" cy="5159276"/>
          </a:xfrm>
        </p:spPr>
      </p:pic>
    </p:spTree>
    <p:extLst>
      <p:ext uri="{BB962C8B-B14F-4D97-AF65-F5344CB8AC3E}">
        <p14:creationId xmlns:p14="http://schemas.microsoft.com/office/powerpoint/2010/main" val="306654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56145" y="103476"/>
            <a:ext cx="6734761" cy="6774287"/>
          </a:xfrm>
        </p:spPr>
      </p:pic>
    </p:spTree>
    <p:extLst>
      <p:ext uri="{BB962C8B-B14F-4D97-AF65-F5344CB8AC3E}">
        <p14:creationId xmlns:p14="http://schemas.microsoft.com/office/powerpoint/2010/main" val="311024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4" y="0"/>
            <a:ext cx="5125792" cy="6834390"/>
          </a:xfrm>
        </p:spPr>
      </p:pic>
    </p:spTree>
    <p:extLst>
      <p:ext uri="{BB962C8B-B14F-4D97-AF65-F5344CB8AC3E}">
        <p14:creationId xmlns:p14="http://schemas.microsoft.com/office/powerpoint/2010/main" val="375070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565" y="46049"/>
            <a:ext cx="5731099" cy="6800046"/>
          </a:xfrm>
        </p:spPr>
      </p:pic>
    </p:spTree>
    <p:extLst>
      <p:ext uri="{BB962C8B-B14F-4D97-AF65-F5344CB8AC3E}">
        <p14:creationId xmlns:p14="http://schemas.microsoft.com/office/powerpoint/2010/main" val="116655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811" y="0"/>
            <a:ext cx="5520186" cy="6858000"/>
          </a:xfrm>
        </p:spPr>
      </p:pic>
    </p:spTree>
    <p:extLst>
      <p:ext uri="{BB962C8B-B14F-4D97-AF65-F5344CB8AC3E}">
        <p14:creationId xmlns:p14="http://schemas.microsoft.com/office/powerpoint/2010/main" val="333220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</Words>
  <Application>Microsoft Office PowerPoint</Application>
  <PresentationFormat>Widescreen</PresentationFormat>
  <Paragraphs>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Irandoc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Rajabi, Taghi</dc:creator>
  <cp:lastModifiedBy>Rajabi, Taghi</cp:lastModifiedBy>
  <cp:revision>3</cp:revision>
  <dcterms:created xsi:type="dcterms:W3CDTF">2014-10-11T08:11:12Z</dcterms:created>
  <dcterms:modified xsi:type="dcterms:W3CDTF">2014-10-11T08:23:26Z</dcterms:modified>
</cp:coreProperties>
</file>