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4" r:id="rId3"/>
    <p:sldId id="333" r:id="rId4"/>
    <p:sldId id="279" r:id="rId5"/>
    <p:sldId id="335" r:id="rId6"/>
    <p:sldId id="376" r:id="rId7"/>
    <p:sldId id="377" r:id="rId8"/>
    <p:sldId id="378" r:id="rId9"/>
    <p:sldId id="379" r:id="rId10"/>
    <p:sldId id="381" r:id="rId11"/>
    <p:sldId id="382" r:id="rId12"/>
    <p:sldId id="383" r:id="rId13"/>
    <p:sldId id="384" r:id="rId14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0" autoAdjust="0"/>
    <p:restoredTop sz="97414" autoAdjust="0"/>
  </p:normalViewPr>
  <p:slideViewPr>
    <p:cSldViewPr>
      <p:cViewPr varScale="1">
        <p:scale>
          <a:sx n="34" d="100"/>
          <a:sy n="34" d="100"/>
        </p:scale>
        <p:origin x="-104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FA9365B6-277F-4BF7-BE68-5A7E69155CE2}" type="datetimeFigureOut">
              <a:rPr lang="en-US" smtClean="0"/>
              <a:pPr/>
              <a:t>10/11/2014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496F5A59-E103-4099-AEDD-729B3749FB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7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>
            <a:normAutofit/>
          </a:bodyPr>
          <a:lstStyle>
            <a:lvl1pPr>
              <a:defRPr sz="3200" baseline="0">
                <a:latin typeface="Times New Roman" pitchFamily="18" charset="0"/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038600"/>
          </a:xfrm>
        </p:spPr>
        <p:txBody>
          <a:bodyPr/>
          <a:lstStyle>
            <a:lvl1pPr marL="0" indent="0" algn="r" rtl="1">
              <a:buFont typeface="Arial" pitchFamily="34" charset="0"/>
              <a:buChar char="•"/>
              <a:defRPr baseline="0">
                <a:solidFill>
                  <a:schemeClr val="tx1"/>
                </a:solidFill>
                <a:latin typeface="Times New Roman" pitchFamily="18" charset="0"/>
                <a:cs typeface="B Zar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0F98-B8CB-4DE5-9FAD-EF60860BE790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172200"/>
            <a:ext cx="2133600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8FA4E-183D-4417-A5B8-E866AA8655AB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A1107-2BC6-42A2-93A3-3F7609163EF4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6686-5FEF-4F65-AF91-37514C68F47C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A868-2B68-48C9-90B4-B78FBDF01DFA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F5B5-7280-4B3E-80A5-8738CE7C541A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9C70F-72C4-4386-86E2-14C01D496B95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16AA-6B11-463E-9794-7E9F7533D262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A92CF-F15E-421F-888D-64FEC72CDBA4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3FD32-6240-4576-836F-E863252C69DC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6C2A-143C-4EFB-AA5B-BB49AD0F25A1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1E9D8-093B-439C-A7FB-5975E273C87A}" type="datetime1">
              <a:rPr lang="en-US" smtClean="0"/>
              <a:pPr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rgbClr val="0066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-152400" y="19050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 err="1"/>
              <a:t>بسم</a:t>
            </a:r>
            <a:r>
              <a:rPr lang="fa-IR" sz="5400" b="1" dirty="0"/>
              <a:t> الله </a:t>
            </a:r>
            <a:r>
              <a:rPr lang="fa-IR" sz="5400" b="1" dirty="0" err="1"/>
              <a:t>الرحمن</a:t>
            </a:r>
            <a:r>
              <a:rPr lang="fa-IR" sz="5400" b="1" dirty="0"/>
              <a:t> </a:t>
            </a:r>
            <a:r>
              <a:rPr lang="fa-IR" sz="5400" b="1" dirty="0" err="1"/>
              <a:t>الرحیم</a:t>
            </a:r>
            <a:endParaRPr lang="en-US" sz="5400" b="1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(4)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میان رشته ای های زبان </a:t>
            </a:r>
            <a:r>
              <a:rPr lang="fa-IR" dirty="0" err="1"/>
              <a:t>شناسی</a:t>
            </a:r>
            <a:endParaRPr lang="fa-IR" dirty="0"/>
          </a:p>
          <a:p>
            <a:r>
              <a:rPr lang="fa-IR" dirty="0"/>
              <a:t>روان </a:t>
            </a:r>
            <a:r>
              <a:rPr lang="fa-IR" dirty="0" err="1"/>
              <a:t>شناسی</a:t>
            </a:r>
            <a:r>
              <a:rPr lang="fa-IR" dirty="0"/>
              <a:t> زبان : مطالعه زبان و ذهن</a:t>
            </a:r>
          </a:p>
          <a:p>
            <a:r>
              <a:rPr lang="fa-IR" dirty="0"/>
              <a:t>عصب </a:t>
            </a:r>
            <a:r>
              <a:rPr lang="fa-IR" dirty="0" err="1"/>
              <a:t>شناسی</a:t>
            </a:r>
            <a:r>
              <a:rPr lang="fa-IR" dirty="0"/>
              <a:t> زبان : مطالعه زبان و مغز</a:t>
            </a:r>
          </a:p>
          <a:p>
            <a:r>
              <a:rPr lang="fa-IR" dirty="0"/>
              <a:t>زبان </a:t>
            </a:r>
            <a:r>
              <a:rPr lang="fa-IR" dirty="0" err="1"/>
              <a:t>شناسی</a:t>
            </a:r>
            <a:r>
              <a:rPr lang="fa-IR" dirty="0"/>
              <a:t> </a:t>
            </a:r>
            <a:r>
              <a:rPr lang="fa-IR" dirty="0" err="1"/>
              <a:t>رایانشی</a:t>
            </a:r>
            <a:r>
              <a:rPr lang="fa-IR" dirty="0"/>
              <a:t> : مطالعه زبان و ماشین</a:t>
            </a: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(5)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خدمات زبان </a:t>
            </a:r>
            <a:r>
              <a:rPr lang="fa-IR" dirty="0" err="1"/>
              <a:t>شناسی</a:t>
            </a:r>
            <a:r>
              <a:rPr lang="fa-IR" dirty="0"/>
              <a:t> به رشته های سازنده</a:t>
            </a:r>
          </a:p>
          <a:p>
            <a:r>
              <a:rPr lang="fa-IR" dirty="0"/>
              <a:t>به روان </a:t>
            </a:r>
            <a:r>
              <a:rPr lang="fa-IR" dirty="0" err="1"/>
              <a:t>شناسی</a:t>
            </a:r>
            <a:r>
              <a:rPr lang="fa-IR" dirty="0"/>
              <a:t> : رشد </a:t>
            </a:r>
            <a:r>
              <a:rPr lang="fa-IR" dirty="0" err="1"/>
              <a:t>زبان،درک</a:t>
            </a:r>
            <a:r>
              <a:rPr lang="fa-IR" dirty="0"/>
              <a:t> و تولید زبان</a:t>
            </a:r>
          </a:p>
          <a:p>
            <a:r>
              <a:rPr lang="fa-IR" dirty="0"/>
              <a:t>به فلسفه : مباحث معنی </a:t>
            </a:r>
            <a:r>
              <a:rPr lang="fa-IR" dirty="0" err="1"/>
              <a:t>شناسی</a:t>
            </a:r>
            <a:r>
              <a:rPr lang="fa-IR" dirty="0"/>
              <a:t> مثل ارجاع</a:t>
            </a:r>
          </a:p>
          <a:p>
            <a:r>
              <a:rPr lang="fa-IR" dirty="0"/>
              <a:t>به علوم رایانه : ارائه ساختار زبان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0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(6)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خدمات رشته های سازنده به زبان </a:t>
            </a:r>
            <a:r>
              <a:rPr lang="fa-IR" dirty="0" err="1"/>
              <a:t>شناسی</a:t>
            </a:r>
            <a:endParaRPr lang="fa-IR" dirty="0"/>
          </a:p>
          <a:p>
            <a:r>
              <a:rPr lang="fa-IR" dirty="0"/>
              <a:t>فلسفه : معنی </a:t>
            </a:r>
            <a:r>
              <a:rPr lang="fa-IR" dirty="0" err="1"/>
              <a:t>شناسی</a:t>
            </a:r>
            <a:r>
              <a:rPr lang="fa-IR" dirty="0"/>
              <a:t> منطقی</a:t>
            </a:r>
          </a:p>
          <a:p>
            <a:r>
              <a:rPr lang="fa-IR" dirty="0"/>
              <a:t>روان </a:t>
            </a:r>
            <a:r>
              <a:rPr lang="fa-IR" dirty="0" err="1"/>
              <a:t>شناسی</a:t>
            </a:r>
            <a:r>
              <a:rPr lang="fa-IR" dirty="0"/>
              <a:t> : زبان و حافظه ، زبان و تفکر</a:t>
            </a:r>
          </a:p>
          <a:p>
            <a:r>
              <a:rPr lang="fa-IR" dirty="0"/>
              <a:t>عصب </a:t>
            </a:r>
            <a:r>
              <a:rPr lang="fa-IR" dirty="0" err="1"/>
              <a:t>شناسی</a:t>
            </a:r>
            <a:r>
              <a:rPr lang="fa-IR" dirty="0"/>
              <a:t> : تحلیل های </a:t>
            </a:r>
            <a:r>
              <a:rPr lang="fa-IR" dirty="0" err="1"/>
              <a:t>اف.ام.آر</a:t>
            </a:r>
            <a:r>
              <a:rPr lang="fa-IR" dirty="0"/>
              <a:t>. آی</a:t>
            </a:r>
          </a:p>
          <a:p>
            <a:r>
              <a:rPr lang="fa-IR" dirty="0"/>
              <a:t>علوم رایانه : تاسیس پیکره ها و تجربه های پیاده سازی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5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a-IR" sz="4800" b="1" dirty="0"/>
              <a:t>زبان خانه وجود </a:t>
            </a:r>
            <a:r>
              <a:rPr lang="fa-IR" sz="4800" b="1" dirty="0" smtClean="0"/>
              <a:t>است</a:t>
            </a:r>
          </a:p>
          <a:p>
            <a:pPr algn="ctr">
              <a:buNone/>
            </a:pPr>
            <a:endParaRPr lang="fa-IR" sz="4800" b="1" dirty="0" smtClean="0"/>
          </a:p>
          <a:p>
            <a:pPr algn="l">
              <a:buNone/>
            </a:pPr>
            <a:r>
              <a:rPr lang="fa-IR" sz="4800" b="1" dirty="0" smtClean="0"/>
              <a:t>"هایدگر</a:t>
            </a:r>
            <a:r>
              <a:rPr lang="fa-IR" sz="4800" b="1" dirty="0"/>
              <a:t>"</a:t>
            </a:r>
            <a:endParaRPr lang="en-US" sz="4800" b="1" dirty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|پژوهشگاه علوم و فناوری اطلاعات ایران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a-IR" dirty="0"/>
              <a:t>میز گرد تخصصی پردازش زبان طبیعی و علوم شناختی</a:t>
            </a:r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r>
              <a:rPr lang="fa-IR" sz="4000" b="1" dirty="0" smtClean="0"/>
              <a:t>علوم </a:t>
            </a:r>
            <a:r>
              <a:rPr lang="fa-IR" sz="4000" b="1" dirty="0"/>
              <a:t>شناختی و زبان </a:t>
            </a:r>
            <a:r>
              <a:rPr lang="fa-IR" sz="4000" b="1" dirty="0" err="1"/>
              <a:t>شناسی</a:t>
            </a:r>
            <a:endParaRPr lang="fa-IR" sz="4000" b="1" dirty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/>
          </a:p>
          <a:p>
            <a:pPr algn="ctr">
              <a:buNone/>
            </a:pPr>
            <a:r>
              <a:rPr lang="fa-IR" dirty="0" err="1" smtClean="0"/>
              <a:t>شهین</a:t>
            </a:r>
            <a:r>
              <a:rPr lang="fa-IR" dirty="0" smtClean="0"/>
              <a:t> </a:t>
            </a:r>
            <a:r>
              <a:rPr lang="fa-IR" dirty="0"/>
              <a:t>نعمت زاده </a:t>
            </a:r>
          </a:p>
          <a:p>
            <a:pPr algn="ctr">
              <a:buNone/>
            </a:pPr>
            <a:r>
              <a:rPr lang="fa-IR" dirty="0"/>
              <a:t>(پژوهشکده علوم شناختی)</a:t>
            </a:r>
          </a:p>
          <a:p>
            <a:pPr algn="ctr">
              <a:buNone/>
            </a:pPr>
            <a:r>
              <a:rPr lang="fa-IR" dirty="0" smtClean="0"/>
              <a:t>1393/7/22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دو جریان حاکم بر علم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تخصصی شدن علم </a:t>
            </a:r>
            <a:r>
              <a:rPr lang="fa-IR" dirty="0" smtClean="0">
                <a:sym typeface="Wingdings"/>
              </a:rPr>
              <a:t></a:t>
            </a:r>
            <a:r>
              <a:rPr lang="fa-IR" dirty="0" smtClean="0"/>
              <a:t>  </a:t>
            </a:r>
            <a:r>
              <a:rPr lang="fa-IR" dirty="0"/>
              <a:t>گسترش عمودی </a:t>
            </a:r>
            <a:r>
              <a:rPr lang="fa-IR" dirty="0" smtClean="0"/>
              <a:t>علم</a:t>
            </a:r>
          </a:p>
          <a:p>
            <a:r>
              <a:rPr lang="fa-IR" dirty="0"/>
              <a:t>پیدایش میان رشته ای ها </a:t>
            </a:r>
            <a:r>
              <a:rPr lang="fa-IR" dirty="0" smtClean="0">
                <a:sym typeface="Wingdings"/>
              </a:rPr>
              <a:t></a:t>
            </a:r>
            <a:r>
              <a:rPr lang="fa-IR" dirty="0" smtClean="0"/>
              <a:t> </a:t>
            </a:r>
            <a:r>
              <a:rPr lang="fa-IR" dirty="0"/>
              <a:t>گسترش افقی علم</a:t>
            </a:r>
            <a:endParaRPr lang="fa-IR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0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رشته </a:t>
            </a:r>
            <a:r>
              <a:rPr lang="fa-IR" dirty="0" err="1"/>
              <a:t>هایی</a:t>
            </a:r>
            <a:r>
              <a:rPr lang="fa-IR" dirty="0"/>
              <a:t> که به مطالعه زبان می پردازند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زبان </a:t>
            </a:r>
            <a:r>
              <a:rPr lang="fa-IR" dirty="0" err="1"/>
              <a:t>شناسی</a:t>
            </a:r>
            <a:endParaRPr lang="fa-IR" dirty="0"/>
          </a:p>
          <a:p>
            <a:r>
              <a:rPr lang="fa-IR" dirty="0"/>
              <a:t>روان </a:t>
            </a:r>
            <a:r>
              <a:rPr lang="fa-IR" dirty="0" err="1"/>
              <a:t>شناسی</a:t>
            </a:r>
            <a:r>
              <a:rPr lang="fa-IR" dirty="0"/>
              <a:t> زبان</a:t>
            </a:r>
          </a:p>
          <a:p>
            <a:r>
              <a:rPr lang="fa-IR" dirty="0"/>
              <a:t>فلسفه</a:t>
            </a:r>
          </a:p>
          <a:p>
            <a:r>
              <a:rPr lang="fa-IR" dirty="0"/>
              <a:t>زبان </a:t>
            </a:r>
            <a:r>
              <a:rPr lang="fa-IR" dirty="0" err="1"/>
              <a:t>شناسی</a:t>
            </a:r>
            <a:r>
              <a:rPr lang="fa-IR" dirty="0"/>
              <a:t> </a:t>
            </a:r>
            <a:r>
              <a:rPr lang="fa-IR" dirty="0" err="1"/>
              <a:t>رایانشی</a:t>
            </a:r>
            <a:endParaRPr lang="fa-IR" dirty="0"/>
          </a:p>
          <a:p>
            <a:r>
              <a:rPr lang="fa-IR" dirty="0"/>
              <a:t>همکاری این چهار رشته = یک رویا</a:t>
            </a:r>
          </a:p>
          <a:p>
            <a:r>
              <a:rPr lang="fa-IR" dirty="0"/>
              <a:t>علوم شناختی = تحقق این </a:t>
            </a:r>
            <a:r>
              <a:rPr lang="fa-IR" dirty="0" smtClean="0"/>
              <a:t>رویا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057400"/>
            <a:ext cx="3281663" cy="461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چند رشته ای علوم شناختی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dirty="0"/>
              <a:t>رشته های سازنده</a:t>
            </a:r>
          </a:p>
          <a:p>
            <a:pPr>
              <a:buNone/>
            </a:pPr>
            <a:r>
              <a:rPr lang="fa-IR" dirty="0"/>
              <a:t>1</a:t>
            </a:r>
            <a:r>
              <a:rPr lang="fa-IR" dirty="0" smtClean="0"/>
              <a:t>. فلسفه</a:t>
            </a:r>
            <a:endParaRPr lang="fa-IR" dirty="0"/>
          </a:p>
          <a:p>
            <a:pPr>
              <a:buNone/>
            </a:pPr>
            <a:r>
              <a:rPr lang="fa-IR" dirty="0"/>
              <a:t>2</a:t>
            </a:r>
            <a:r>
              <a:rPr lang="fa-IR" dirty="0" smtClean="0"/>
              <a:t>. عصب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/>
              <a:t>3</a:t>
            </a:r>
            <a:r>
              <a:rPr lang="fa-IR" dirty="0" smtClean="0"/>
              <a:t>. روان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/>
              <a:t>4</a:t>
            </a:r>
            <a:r>
              <a:rPr lang="fa-IR" dirty="0" smtClean="0"/>
              <a:t>. زبان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/>
              <a:t>5</a:t>
            </a:r>
            <a:r>
              <a:rPr lang="fa-IR" dirty="0" smtClean="0"/>
              <a:t>. علوم </a:t>
            </a:r>
            <a:r>
              <a:rPr lang="fa-IR" dirty="0"/>
              <a:t>رایانه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شناختی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dirty="0" err="1" smtClean="0"/>
              <a:t>چامسکی</a:t>
            </a:r>
            <a:r>
              <a:rPr lang="fa-IR" dirty="0" smtClean="0"/>
              <a:t> و نظریات وی</a:t>
            </a:r>
          </a:p>
          <a:p>
            <a:pPr>
              <a:buNone/>
            </a:pPr>
            <a:r>
              <a:rPr lang="fa-IR" dirty="0" smtClean="0"/>
              <a:t>1. شماری </a:t>
            </a:r>
            <a:r>
              <a:rPr lang="fa-IR" dirty="0"/>
              <a:t>از نظریه های زبان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 smtClean="0"/>
              <a:t>2. علما </a:t>
            </a:r>
            <a:r>
              <a:rPr lang="fa-IR" dirty="0"/>
              <a:t>و فلاسفه زبان گرا</a:t>
            </a:r>
          </a:p>
          <a:p>
            <a:pPr>
              <a:buNone/>
            </a:pPr>
            <a:r>
              <a:rPr lang="fa-IR" dirty="0" smtClean="0"/>
              <a:t>3. میان </a:t>
            </a:r>
            <a:r>
              <a:rPr lang="fa-IR" dirty="0"/>
              <a:t>رشته ای های زبان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 smtClean="0"/>
              <a:t>4. خدمات </a:t>
            </a:r>
            <a:r>
              <a:rPr lang="fa-IR" dirty="0"/>
              <a:t>زبان </a:t>
            </a:r>
            <a:r>
              <a:rPr lang="fa-IR" dirty="0" err="1"/>
              <a:t>شناسی</a:t>
            </a:r>
            <a:r>
              <a:rPr lang="fa-IR" dirty="0"/>
              <a:t> به رشته های سازنده</a:t>
            </a:r>
          </a:p>
          <a:p>
            <a:pPr>
              <a:buNone/>
            </a:pPr>
            <a:r>
              <a:rPr lang="fa-IR" dirty="0" smtClean="0"/>
              <a:t>5. خدمات </a:t>
            </a:r>
            <a:r>
              <a:rPr lang="fa-IR" dirty="0"/>
              <a:t>رشته های سازنده به زبان </a:t>
            </a:r>
            <a:r>
              <a:rPr lang="fa-IR" dirty="0" err="1"/>
              <a:t>شناسی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(1)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b="1" dirty="0" err="1"/>
              <a:t>چامسکی</a:t>
            </a:r>
            <a:r>
              <a:rPr lang="fa-IR" b="1" dirty="0"/>
              <a:t> و نظریات </a:t>
            </a:r>
            <a:r>
              <a:rPr lang="fa-IR" b="1" dirty="0" smtClean="0"/>
              <a:t>وی</a:t>
            </a:r>
          </a:p>
          <a:p>
            <a:pPr>
              <a:buNone/>
            </a:pPr>
            <a:endParaRPr lang="fa-IR" b="1" dirty="0"/>
          </a:p>
          <a:p>
            <a:pPr>
              <a:buNone/>
            </a:pPr>
            <a:r>
              <a:rPr lang="fa-IR" dirty="0" smtClean="0"/>
              <a:t>1. کتاب </a:t>
            </a:r>
            <a:r>
              <a:rPr lang="fa-IR" dirty="0"/>
              <a:t>زبان و ذهن</a:t>
            </a:r>
          </a:p>
          <a:p>
            <a:pPr>
              <a:buNone/>
            </a:pPr>
            <a:r>
              <a:rPr lang="fa-IR" dirty="0" smtClean="0"/>
              <a:t>2. کتاب </a:t>
            </a:r>
            <a:r>
              <a:rPr lang="fa-IR" dirty="0"/>
              <a:t>دانش زبان</a:t>
            </a:r>
          </a:p>
          <a:p>
            <a:pPr>
              <a:buNone/>
            </a:pPr>
            <a:r>
              <a:rPr lang="fa-IR" dirty="0" smtClean="0"/>
              <a:t>3. رد </a:t>
            </a:r>
            <a:r>
              <a:rPr lang="fa-IR" dirty="0"/>
              <a:t>ادعای استقلال زبان </a:t>
            </a:r>
            <a:r>
              <a:rPr lang="fa-IR" dirty="0" err="1"/>
              <a:t>شناسی</a:t>
            </a:r>
            <a:endParaRPr lang="fa-IR" dirty="0"/>
          </a:p>
          <a:p>
            <a:pPr>
              <a:buNone/>
            </a:pPr>
            <a:r>
              <a:rPr lang="fa-IR" dirty="0" smtClean="0"/>
              <a:t>4. مفاهیم </a:t>
            </a:r>
            <a:r>
              <a:rPr lang="fa-IR" dirty="0"/>
              <a:t>توانش زبانی، زبان درون سر، شم </a:t>
            </a:r>
            <a:r>
              <a:rPr lang="fa-IR" dirty="0" smtClean="0"/>
              <a:t>زبانی، خلاقیت </a:t>
            </a:r>
            <a:r>
              <a:rPr lang="fa-IR" dirty="0"/>
              <a:t>زبانی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(2)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شماری از نظریه های زبان </a:t>
            </a:r>
            <a:r>
              <a:rPr lang="fa-IR" dirty="0" err="1"/>
              <a:t>شناسی</a:t>
            </a:r>
            <a:endParaRPr lang="fa-IR" dirty="0"/>
          </a:p>
          <a:p>
            <a:r>
              <a:rPr lang="fa-IR" dirty="0"/>
              <a:t>نظریه </a:t>
            </a:r>
            <a:r>
              <a:rPr lang="fa-IR" dirty="0" err="1"/>
              <a:t>واژگانی</a:t>
            </a:r>
            <a:r>
              <a:rPr lang="fa-IR" dirty="0"/>
              <a:t> نقشی</a:t>
            </a:r>
          </a:p>
          <a:p>
            <a:r>
              <a:rPr lang="fa-IR" dirty="0"/>
              <a:t>زبان </a:t>
            </a:r>
            <a:r>
              <a:rPr lang="fa-IR" dirty="0" err="1"/>
              <a:t>شناسی</a:t>
            </a:r>
            <a:r>
              <a:rPr lang="fa-IR" dirty="0"/>
              <a:t> شناختی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7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5" y="0"/>
            <a:ext cx="91698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/>
              <a:t>حضور زبان </a:t>
            </a:r>
            <a:r>
              <a:rPr lang="fa-IR" dirty="0" err="1"/>
              <a:t>شناسی</a:t>
            </a:r>
            <a:r>
              <a:rPr lang="fa-IR" dirty="0"/>
              <a:t> در علوم </a:t>
            </a:r>
            <a:r>
              <a:rPr lang="fa-IR" dirty="0" smtClean="0"/>
              <a:t>شناختی (3)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077200" cy="4800600"/>
          </a:xfrm>
        </p:spPr>
        <p:txBody>
          <a:bodyPr>
            <a:normAutofit/>
          </a:bodyPr>
          <a:lstStyle/>
          <a:p>
            <a:r>
              <a:rPr lang="fa-IR" dirty="0"/>
              <a:t>علما و فلاسفه زبان گرا</a:t>
            </a:r>
          </a:p>
          <a:p>
            <a:r>
              <a:rPr lang="fa-IR" dirty="0"/>
              <a:t> جری </a:t>
            </a:r>
            <a:r>
              <a:rPr lang="fa-IR" dirty="0" err="1"/>
              <a:t>فودور</a:t>
            </a:r>
            <a:endParaRPr lang="fa-IR" dirty="0"/>
          </a:p>
          <a:p>
            <a:r>
              <a:rPr lang="fa-IR" dirty="0"/>
              <a:t>جورج </a:t>
            </a:r>
            <a:r>
              <a:rPr lang="fa-IR" dirty="0" err="1"/>
              <a:t>میلر</a:t>
            </a:r>
            <a:endParaRPr lang="fa-IR" dirty="0"/>
          </a:p>
          <a:p>
            <a:r>
              <a:rPr lang="fa-IR" dirty="0"/>
              <a:t>ژان </a:t>
            </a:r>
            <a:r>
              <a:rPr lang="fa-IR" dirty="0" err="1"/>
              <a:t>پیاژه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2" descr="C:\Users\Davood\1 Maman\2014\scan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57" y="2057400"/>
            <a:ext cx="3029243" cy="46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59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15863</TotalTime>
  <Words>400</Words>
  <Application>Microsoft Office PowerPoint</Application>
  <PresentationFormat>On-screen Show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|پژوهشگاه علوم و فناوری اطلاعات ایران</vt:lpstr>
      <vt:lpstr>دو جریان حاکم بر علم</vt:lpstr>
      <vt:lpstr>رشته هایی که به مطالعه زبان می پردازند</vt:lpstr>
      <vt:lpstr>چند رشته ای علوم شناختی</vt:lpstr>
      <vt:lpstr>حضور زبان شناسی در علوم شناختی</vt:lpstr>
      <vt:lpstr>حضور زبان شناسی در علوم شناختی (1)</vt:lpstr>
      <vt:lpstr>حضور زبان شناسی در علوم شناختی (2)</vt:lpstr>
      <vt:lpstr>حضور زبان شناسی در علوم شناختی (3)</vt:lpstr>
      <vt:lpstr>حضور زبان شناسی در علوم شناختی (4)</vt:lpstr>
      <vt:lpstr>حضور زبان شناسی در علوم شناختی (5)</vt:lpstr>
      <vt:lpstr>حضور زبان شناسی در علوم شناختی (6)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Davood</cp:lastModifiedBy>
  <cp:revision>573</cp:revision>
  <cp:lastPrinted>2014-10-11T04:31:47Z</cp:lastPrinted>
  <dcterms:created xsi:type="dcterms:W3CDTF">2006-08-16T00:00:00Z</dcterms:created>
  <dcterms:modified xsi:type="dcterms:W3CDTF">2014-10-11T04:29:46Z</dcterms:modified>
</cp:coreProperties>
</file>