
<file path=[Content_Types].xml><?xml version="1.0" encoding="utf-8"?>
<Types xmlns="http://schemas.openxmlformats.org/package/2006/content-types">
  <Override PartName="/_rels/.rels" ContentType="application/vnd.openxmlformats-package.relationships+xml"/>
  <Override PartName="/ppt/_rels/presentation.xml.rels" ContentType="application/vnd.openxmlformats-package.relationships+xml"/>
  <Override PartName="/ppt/slides/slide19.xml" ContentType="application/vnd.openxmlformats-officedocument.presentationml.slide+xml"/>
  <Override PartName="/ppt/slides/slide20.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_rels/slide17.xml.rels" ContentType="application/vnd.openxmlformats-package.relationships+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3.xml.rels" ContentType="application/vnd.openxmlformats-package.relationships+xml"/>
  <Override PartName="/ppt/slides/_rels/slide20.xml.rels" ContentType="application/vnd.openxmlformats-package.relationships+xml"/>
  <Override PartName="/ppt/slides/_rels/slide19.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8.xml.rels" ContentType="application/vnd.openxmlformats-package.relationships+xml"/>
  <Override PartName="/ppt/slides/_rels/slide1.xml.rels" ContentType="application/vnd.openxmlformats-package.relationships+xml"/>
  <Override PartName="/ppt/slides/slide13.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8.xml" ContentType="application/vnd.openxmlformats-officedocument.presentationml.slide+xml"/>
  <Override PartName="/ppt/slides/slide11.xml" ContentType="application/vnd.openxmlformats-officedocument.presentationml.slide+xml"/>
  <Override PartName="/ppt/slides/slide7.xml" ContentType="application/vnd.openxmlformats-officedocument.presentationml.slide+xml"/>
  <Override PartName="/ppt/slides/slide10.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media/image9.png" ContentType="image/png"/>
  <Override PartName="/ppt/media/image8.jpeg" ContentType="image/jpeg"/>
  <Override PartName="/ppt/media/image7.png" ContentType="image/png"/>
  <Override PartName="/ppt/media/image6.png" ContentType="image/png"/>
  <Override PartName="/ppt/media/image5.png" ContentType="image/png"/>
  <Override PartName="/ppt/media/image4.png" ContentType="image/png"/>
  <Override PartName="/ppt/media/image3.png" ContentType="image/png"/>
  <Override PartName="/ppt/media/image2.png" ContentType="image/png"/>
  <Override PartName="/ppt/media/image1.png" ContentType="image/png"/>
  <Override PartName="/ppt/slideLayouts/slideLayout21.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18.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_rels/slideLayout24.xml.rels" ContentType="application/vnd.openxmlformats-package.relationships+xml"/>
  <Override PartName="/ppt/slideLayouts/_rels/slideLayout23.xml.rels" ContentType="application/vnd.openxmlformats-package.relationships+xml"/>
  <Override PartName="/ppt/slideLayouts/_rels/slideLayout22.xml.rels" ContentType="application/vnd.openxmlformats-package.relationships+xml"/>
  <Override PartName="/ppt/slideLayouts/_rels/slideLayout21.xml.rels" ContentType="application/vnd.openxmlformats-package.relationships+xml"/>
  <Override PartName="/ppt/slideLayouts/_rels/slideLayout20.xml.rels" ContentType="application/vnd.openxmlformats-package.relationships+xml"/>
  <Override PartName="/ppt/slideLayouts/_rels/slideLayout19.xml.rels" ContentType="application/vnd.openxmlformats-package.relationships+xml"/>
  <Override PartName="/ppt/slideLayouts/_rels/slideLayout18.xml.rels" ContentType="application/vnd.openxmlformats-package.relationships+xml"/>
  <Override PartName="/ppt/slideLayouts/_rels/slideLayout16.xml.rels" ContentType="application/vnd.openxmlformats-package.relationships+xml"/>
  <Override PartName="/ppt/slideLayouts/_rels/slideLayout8.xml.rels" ContentType="application/vnd.openxmlformats-package.relationships+xml"/>
  <Override PartName="/ppt/slideLayouts/_rels/slideLayout15.xml.rels" ContentType="application/vnd.openxmlformats-package.relationships+xml"/>
  <Override PartName="/ppt/slideLayouts/_rels/slideLayout7.xml.rels" ContentType="application/vnd.openxmlformats-package.relationships+xml"/>
  <Override PartName="/ppt/slideLayouts/_rels/slideLayout14.xml.rels" ContentType="application/vnd.openxmlformats-package.relationships+xml"/>
  <Override PartName="/ppt/slideLayouts/_rels/slideLayout13.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12.xml.rels" ContentType="application/vnd.openxmlformats-package.relationships+xml"/>
  <Override PartName="/ppt/slideLayouts/_rels/slideLayout4.xml.rels" ContentType="application/vnd.openxmlformats-package.relationships+xml"/>
  <Override PartName="/ppt/slideLayouts/_rels/slideLayout11.xml.rels" ContentType="application/vnd.openxmlformats-package.relationships+xml"/>
  <Override PartName="/ppt/slideLayouts/_rels/slideLayout3.xml.rels" ContentType="application/vnd.openxmlformats-package.relationships+xml"/>
  <Override PartName="/ppt/slideLayouts/_rels/slideLayout10.xml.rels" ContentType="application/vnd.openxmlformats-package.relationships+xml"/>
  <Override PartName="/ppt/slideLayouts/_rels/slideLayout2.xml.rels" ContentType="application/vnd.openxmlformats-package.relationships+xml"/>
  <Override PartName="/ppt/slideLayouts/_rels/slideLayout17.xml.rels" ContentType="application/vnd.openxmlformats-package.relationships+xml"/>
  <Override PartName="/ppt/slideLayouts/_rels/slideLayout9.xml.rels" ContentType="application/vnd.openxmlformats-package.relationships+xml"/>
  <Override PartName="/ppt/slideLayouts/_rels/slideLayout1.xml.rels" ContentType="application/vnd.openxmlformats-package.relationships+xml"/>
  <Override PartName="/ppt/slideLayouts/slideLayout24.xml" ContentType="application/vnd.openxmlformats-officedocument.presentationml.slideLayout+xml"/>
  <Override PartName="/ppt/slideLayouts/slideLayout3.xml" ContentType="application/vnd.openxmlformats-officedocument.presentationml.slideLayout+xml"/>
  <Override PartName="/ppt/slideLayouts/slideLayout17.xml" ContentType="application/vnd.openxmlformats-officedocument.presentationml.slideLayout+xml"/>
  <Override PartName="/ppt/slideLayouts/slideLayout23.xml" ContentType="application/vnd.openxmlformats-officedocument.presentationml.slideLayout+xml"/>
  <Override PartName="/ppt/slideLayouts/slideLayout2.xml" ContentType="application/vnd.openxmlformats-officedocument.presentationml.slideLayout+xml"/>
  <Override PartName="/ppt/slideLayouts/slideLayout16.xml" ContentType="application/vnd.openxmlformats-officedocument.presentationml.slideLayout+xml"/>
  <Override PartName="/ppt/slideLayouts/slideLayout22.xml" ContentType="application/vnd.openxmlformats-officedocument.presentationml.slideLayout+xml"/>
  <Override PartName="/ppt/slideLayouts/slideLayout1.xml" ContentType="application/vnd.openxmlformats-officedocument.presentationml.slideLayout+xml"/>
  <Override PartName="/ppt/theme/theme2.xml" ContentType="application/vnd.openxmlformats-officedocument.theme+xml"/>
  <Override PartName="/ppt/theme/theme1.xml" ContentType="application/vnd.openxmlformats-officedocument.theme+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presentation.xml" ContentType="application/vnd.openxmlformats-officedocument.presentationml.presentation.main+xml"/>
</Types>
</file>

<file path=_rels/.rels><?xml version="1.0" encoding="UTF-8"?>
<Relationships xmlns="http://schemas.openxmlformats.org/package/2006/relationships"><Relationship Id="rId1"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p:sldMasterIdLst>
    <p:sldMasterId id="2147483648" r:id="rId2"/>
    <p:sldMasterId id="2147483661" r:id="rId3"/>
  </p:sld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Lst>
  <p:sldSz cx="10077450" cy="7562850"/>
  <p:notesSz cx="7772400" cy="100584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 Id="rId3" Type="http://schemas.openxmlformats.org/officeDocument/2006/relationships/image" Target="../media/image5.png"/>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503640" y="288000"/>
            <a:ext cx="8097480" cy="1104840"/>
          </a:xfrm>
          <a:prstGeom prst="rect">
            <a:avLst/>
          </a:prstGeom>
        </p:spPr>
        <p:txBody>
          <a:bodyPr lIns="0" rIns="0" tIns="0" bIns="0" anchor="ctr"/>
          <a:p>
            <a:pPr algn="ctr"/>
            <a:endParaRPr/>
          </a:p>
        </p:txBody>
      </p:sp>
      <p:sp>
        <p:nvSpPr>
          <p:cNvPr id="27" name="PlaceHolder 2"/>
          <p:cNvSpPr>
            <a:spLocks noGrp="1"/>
          </p:cNvSpPr>
          <p:nvPr>
            <p:ph type="body"/>
          </p:nvPr>
        </p:nvSpPr>
        <p:spPr>
          <a:xfrm>
            <a:off x="503640" y="1824120"/>
            <a:ext cx="9069120" cy="2091600"/>
          </a:xfrm>
          <a:prstGeom prst="rect">
            <a:avLst/>
          </a:prstGeom>
        </p:spPr>
        <p:txBody>
          <a:bodyPr lIns="0" rIns="0" tIns="0" bIns="0"/>
          <a:p>
            <a:endParaRPr/>
          </a:p>
        </p:txBody>
      </p:sp>
      <p:sp>
        <p:nvSpPr>
          <p:cNvPr id="28" name="PlaceHolder 3"/>
          <p:cNvSpPr>
            <a:spLocks noGrp="1"/>
          </p:cNvSpPr>
          <p:nvPr>
            <p:ph type="body"/>
          </p:nvPr>
        </p:nvSpPr>
        <p:spPr>
          <a:xfrm>
            <a:off x="503640" y="4114800"/>
            <a:ext cx="9069120" cy="2091600"/>
          </a:xfrm>
          <a:prstGeom prst="rect">
            <a:avLst/>
          </a:prstGeom>
        </p:spPr>
        <p:txBody>
          <a:bodyPr lIns="0" rIns="0" tIns="0" bIns="0"/>
          <a:p>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503640" y="288000"/>
            <a:ext cx="8097480" cy="1104840"/>
          </a:xfrm>
          <a:prstGeom prst="rect">
            <a:avLst/>
          </a:prstGeom>
        </p:spPr>
        <p:txBody>
          <a:bodyPr lIns="0" rIns="0" tIns="0" bIns="0" anchor="ctr"/>
          <a:p>
            <a:pPr algn="ctr"/>
            <a:endParaRPr/>
          </a:p>
        </p:txBody>
      </p:sp>
      <p:sp>
        <p:nvSpPr>
          <p:cNvPr id="30" name="PlaceHolder 2"/>
          <p:cNvSpPr>
            <a:spLocks noGrp="1"/>
          </p:cNvSpPr>
          <p:nvPr>
            <p:ph type="body"/>
          </p:nvPr>
        </p:nvSpPr>
        <p:spPr>
          <a:xfrm>
            <a:off x="503640" y="1824120"/>
            <a:ext cx="4425480" cy="2091600"/>
          </a:xfrm>
          <a:prstGeom prst="rect">
            <a:avLst/>
          </a:prstGeom>
        </p:spPr>
        <p:txBody>
          <a:bodyPr lIns="0" rIns="0" tIns="0" bIns="0"/>
          <a:p>
            <a:endParaRPr/>
          </a:p>
        </p:txBody>
      </p:sp>
      <p:sp>
        <p:nvSpPr>
          <p:cNvPr id="31" name="PlaceHolder 3"/>
          <p:cNvSpPr>
            <a:spLocks noGrp="1"/>
          </p:cNvSpPr>
          <p:nvPr>
            <p:ph type="body"/>
          </p:nvPr>
        </p:nvSpPr>
        <p:spPr>
          <a:xfrm>
            <a:off x="5150880" y="1824120"/>
            <a:ext cx="4425480" cy="2091600"/>
          </a:xfrm>
          <a:prstGeom prst="rect">
            <a:avLst/>
          </a:prstGeom>
        </p:spPr>
        <p:txBody>
          <a:bodyPr lIns="0" rIns="0" tIns="0" bIns="0"/>
          <a:p>
            <a:endParaRPr/>
          </a:p>
        </p:txBody>
      </p:sp>
      <p:sp>
        <p:nvSpPr>
          <p:cNvPr id="32" name="PlaceHolder 4"/>
          <p:cNvSpPr>
            <a:spLocks noGrp="1"/>
          </p:cNvSpPr>
          <p:nvPr>
            <p:ph type="body"/>
          </p:nvPr>
        </p:nvSpPr>
        <p:spPr>
          <a:xfrm>
            <a:off x="5150880" y="4114800"/>
            <a:ext cx="4425480" cy="2091600"/>
          </a:xfrm>
          <a:prstGeom prst="rect">
            <a:avLst/>
          </a:prstGeom>
        </p:spPr>
        <p:txBody>
          <a:bodyPr lIns="0" rIns="0" tIns="0" bIns="0"/>
          <a:p>
            <a:endParaRPr/>
          </a:p>
        </p:txBody>
      </p:sp>
      <p:sp>
        <p:nvSpPr>
          <p:cNvPr id="33" name="PlaceHolder 5"/>
          <p:cNvSpPr>
            <a:spLocks noGrp="1"/>
          </p:cNvSpPr>
          <p:nvPr>
            <p:ph type="body"/>
          </p:nvPr>
        </p:nvSpPr>
        <p:spPr>
          <a:xfrm>
            <a:off x="503640" y="4114800"/>
            <a:ext cx="4425480" cy="2091600"/>
          </a:xfrm>
          <a:prstGeom prst="rect">
            <a:avLst/>
          </a:prstGeom>
        </p:spPr>
        <p:txBody>
          <a:bodyPr lIns="0" rIns="0" tIns="0" bIns="0"/>
          <a:p>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503640" y="288000"/>
            <a:ext cx="8097480" cy="1104840"/>
          </a:xfrm>
          <a:prstGeom prst="rect">
            <a:avLst/>
          </a:prstGeom>
        </p:spPr>
        <p:txBody>
          <a:bodyPr lIns="0" rIns="0" tIns="0" bIns="0" anchor="ctr"/>
          <a:p>
            <a:pPr algn="ctr"/>
            <a:endParaRPr/>
          </a:p>
        </p:txBody>
      </p:sp>
      <p:sp>
        <p:nvSpPr>
          <p:cNvPr id="35" name="PlaceHolder 2"/>
          <p:cNvSpPr>
            <a:spLocks noGrp="1"/>
          </p:cNvSpPr>
          <p:nvPr>
            <p:ph type="body"/>
          </p:nvPr>
        </p:nvSpPr>
        <p:spPr>
          <a:xfrm>
            <a:off x="503640" y="1824120"/>
            <a:ext cx="9069120" cy="4385520"/>
          </a:xfrm>
          <a:prstGeom prst="rect">
            <a:avLst/>
          </a:prstGeom>
        </p:spPr>
        <p:txBody>
          <a:bodyPr lIns="0" rIns="0" tIns="0" bIns="0"/>
          <a:p>
            <a:endParaRPr/>
          </a:p>
        </p:txBody>
      </p:sp>
      <p:sp>
        <p:nvSpPr>
          <p:cNvPr id="36" name="PlaceHolder 3"/>
          <p:cNvSpPr>
            <a:spLocks noGrp="1"/>
          </p:cNvSpPr>
          <p:nvPr>
            <p:ph type="body"/>
          </p:nvPr>
        </p:nvSpPr>
        <p:spPr>
          <a:xfrm>
            <a:off x="503640" y="1824120"/>
            <a:ext cx="9069120" cy="4385520"/>
          </a:xfrm>
          <a:prstGeom prst="rect">
            <a:avLst/>
          </a:prstGeom>
        </p:spPr>
        <p:txBody>
          <a:bodyPr lIns="0" rIns="0" tIns="0" bIns="0"/>
          <a:p>
            <a:endParaRPr/>
          </a:p>
        </p:txBody>
      </p:sp>
      <p:pic>
        <p:nvPicPr>
          <p:cNvPr id="37" name="" descr=""/>
          <p:cNvPicPr/>
          <p:nvPr/>
        </p:nvPicPr>
        <p:blipFill>
          <a:blip r:embed="rId2"/>
          <a:stretch>
            <a:fillRect/>
          </a:stretch>
        </p:blipFill>
        <p:spPr>
          <a:xfrm>
            <a:off x="2288520" y="1824120"/>
            <a:ext cx="5499000" cy="4385520"/>
          </a:xfrm>
          <a:prstGeom prst="rect">
            <a:avLst/>
          </a:prstGeom>
          <a:ln>
            <a:noFill/>
          </a:ln>
        </p:spPr>
      </p:pic>
      <p:pic>
        <p:nvPicPr>
          <p:cNvPr id="38" name="" descr=""/>
          <p:cNvPicPr/>
          <p:nvPr/>
        </p:nvPicPr>
        <p:blipFill>
          <a:blip r:embed="rId3"/>
          <a:stretch>
            <a:fillRect/>
          </a:stretch>
        </p:blipFill>
        <p:spPr>
          <a:xfrm>
            <a:off x="2288520" y="1824120"/>
            <a:ext cx="5499000" cy="4385520"/>
          </a:xfrm>
          <a:prstGeom prst="rect">
            <a:avLst/>
          </a:prstGeom>
          <a:ln>
            <a:noFill/>
          </a:ln>
        </p:spPr>
      </p:pic>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type="tx" preserve="1">
  <p:cSld name="Title Slide">
    <p:spTree>
      <p:nvGrpSpPr>
        <p:cNvPr id="1" name=""/>
        <p:cNvGrpSpPr/>
        <p:nvPr/>
      </p:nvGrpSpPr>
      <p:grpSpPr>
        <a:xfrm>
          <a:off x="0" y="0"/>
          <a:ext cx="0" cy="0"/>
          <a:chOff x="0" y="0"/>
          <a:chExt cx="0" cy="0"/>
        </a:xfrm>
      </p:grpSpPr>
      <p:sp>
        <p:nvSpPr>
          <p:cNvPr id="45" name="PlaceHolder 1"/>
          <p:cNvSpPr>
            <a:spLocks noGrp="1"/>
          </p:cNvSpPr>
          <p:nvPr>
            <p:ph type="title"/>
          </p:nvPr>
        </p:nvSpPr>
        <p:spPr>
          <a:xfrm>
            <a:off x="503640" y="288000"/>
            <a:ext cx="8097480" cy="1104840"/>
          </a:xfrm>
          <a:prstGeom prst="rect">
            <a:avLst/>
          </a:prstGeom>
        </p:spPr>
        <p:txBody>
          <a:bodyPr lIns="0" rIns="0" tIns="0" bIns="0" anchor="ctr"/>
          <a:p>
            <a:pPr algn="ctr"/>
            <a:endParaRPr/>
          </a:p>
        </p:txBody>
      </p:sp>
      <p:sp>
        <p:nvSpPr>
          <p:cNvPr id="46" name="PlaceHolder 2"/>
          <p:cNvSpPr>
            <a:spLocks noGrp="1"/>
          </p:cNvSpPr>
          <p:nvPr>
            <p:ph type="subTitle"/>
          </p:nvPr>
        </p:nvSpPr>
        <p:spPr>
          <a:xfrm>
            <a:off x="503640" y="1824120"/>
            <a:ext cx="9069120" cy="4385880"/>
          </a:xfrm>
          <a:prstGeom prst="rect">
            <a:avLst/>
          </a:prstGeom>
        </p:spPr>
        <p:txBody>
          <a:bodyPr lIns="0" rIns="0" tIns="0" bIns="0" anchor="ctr"/>
          <a:p>
            <a:pPr algn="ctr"/>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type="obj" preserve="1">
  <p:cSld name="Title, Content">
    <p:spTree>
      <p:nvGrpSpPr>
        <p:cNvPr id="1" name=""/>
        <p:cNvGrpSpPr/>
        <p:nvPr/>
      </p:nvGrpSpPr>
      <p:grpSpPr>
        <a:xfrm>
          <a:off x="0" y="0"/>
          <a:ext cx="0" cy="0"/>
          <a:chOff x="0" y="0"/>
          <a:chExt cx="0" cy="0"/>
        </a:xfrm>
      </p:grpSpPr>
      <p:sp>
        <p:nvSpPr>
          <p:cNvPr id="47" name="PlaceHolder 1"/>
          <p:cNvSpPr>
            <a:spLocks noGrp="1"/>
          </p:cNvSpPr>
          <p:nvPr>
            <p:ph type="title"/>
          </p:nvPr>
        </p:nvSpPr>
        <p:spPr>
          <a:xfrm>
            <a:off x="503640" y="288000"/>
            <a:ext cx="8097480" cy="1104840"/>
          </a:xfrm>
          <a:prstGeom prst="rect">
            <a:avLst/>
          </a:prstGeom>
        </p:spPr>
        <p:txBody>
          <a:bodyPr lIns="0" rIns="0" tIns="0" bIns="0" anchor="ctr"/>
          <a:p>
            <a:pPr algn="ctr"/>
            <a:endParaRPr/>
          </a:p>
        </p:txBody>
      </p:sp>
      <p:sp>
        <p:nvSpPr>
          <p:cNvPr id="48" name="PlaceHolder 2"/>
          <p:cNvSpPr>
            <a:spLocks noGrp="1"/>
          </p:cNvSpPr>
          <p:nvPr>
            <p:ph type="body"/>
          </p:nvPr>
        </p:nvSpPr>
        <p:spPr>
          <a:xfrm>
            <a:off x="503640" y="1824120"/>
            <a:ext cx="9069120" cy="4385520"/>
          </a:xfrm>
          <a:prstGeom prst="rect">
            <a:avLst/>
          </a:prstGeom>
        </p:spPr>
        <p:txBody>
          <a:bodyPr lIns="0" rIns="0" tIns="0" bIns="0"/>
          <a:p>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type="twoObj" preserve="1">
  <p:cSld name="Title, 2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503640" y="288000"/>
            <a:ext cx="8097480" cy="1104840"/>
          </a:xfrm>
          <a:prstGeom prst="rect">
            <a:avLst/>
          </a:prstGeom>
        </p:spPr>
        <p:txBody>
          <a:bodyPr lIns="0" rIns="0" tIns="0" bIns="0" anchor="ctr"/>
          <a:p>
            <a:pPr algn="ctr"/>
            <a:endParaRPr/>
          </a:p>
        </p:txBody>
      </p:sp>
      <p:sp>
        <p:nvSpPr>
          <p:cNvPr id="50" name="PlaceHolder 2"/>
          <p:cNvSpPr>
            <a:spLocks noGrp="1"/>
          </p:cNvSpPr>
          <p:nvPr>
            <p:ph type="body"/>
          </p:nvPr>
        </p:nvSpPr>
        <p:spPr>
          <a:xfrm>
            <a:off x="503640" y="1824120"/>
            <a:ext cx="4425480" cy="4385520"/>
          </a:xfrm>
          <a:prstGeom prst="rect">
            <a:avLst/>
          </a:prstGeom>
        </p:spPr>
        <p:txBody>
          <a:bodyPr lIns="0" rIns="0" tIns="0" bIns="0"/>
          <a:p>
            <a:endParaRPr/>
          </a:p>
        </p:txBody>
      </p:sp>
      <p:sp>
        <p:nvSpPr>
          <p:cNvPr id="51" name="PlaceHolder 3"/>
          <p:cNvSpPr>
            <a:spLocks noGrp="1"/>
          </p:cNvSpPr>
          <p:nvPr>
            <p:ph type="body"/>
          </p:nvPr>
        </p:nvSpPr>
        <p:spPr>
          <a:xfrm>
            <a:off x="5150880" y="1824120"/>
            <a:ext cx="4425480" cy="4385520"/>
          </a:xfrm>
          <a:prstGeom prst="rect">
            <a:avLst/>
          </a:prstGeom>
        </p:spPr>
        <p:txBody>
          <a:bodyPr lIns="0" rIns="0" tIns="0" bIns="0"/>
          <a:p>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type="titleOnly" preserve="1">
  <p:cSld name="Title Only">
    <p:spTree>
      <p:nvGrpSpPr>
        <p:cNvPr id="1" name=""/>
        <p:cNvGrpSpPr/>
        <p:nvPr/>
      </p:nvGrpSpPr>
      <p:grpSpPr>
        <a:xfrm>
          <a:off x="0" y="0"/>
          <a:ext cx="0" cy="0"/>
          <a:chOff x="0" y="0"/>
          <a:chExt cx="0" cy="0"/>
        </a:xfrm>
      </p:grpSpPr>
      <p:sp>
        <p:nvSpPr>
          <p:cNvPr id="52" name="PlaceHolder 1"/>
          <p:cNvSpPr>
            <a:spLocks noGrp="1"/>
          </p:cNvSpPr>
          <p:nvPr>
            <p:ph type="title"/>
          </p:nvPr>
        </p:nvSpPr>
        <p:spPr>
          <a:xfrm>
            <a:off x="503640" y="288000"/>
            <a:ext cx="8097480" cy="1104840"/>
          </a:xfrm>
          <a:prstGeom prst="rect">
            <a:avLst/>
          </a:prstGeom>
        </p:spPr>
        <p:txBody>
          <a:bodyPr lIns="0" rIns="0" tIns="0" bIns="0" anchor="ctr"/>
          <a:p>
            <a:pPr algn="ctr"/>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type="objOnly" preserve="1">
  <p:cSld name="Centered Text">
    <p:spTree>
      <p:nvGrpSpPr>
        <p:cNvPr id="1" name=""/>
        <p:cNvGrpSpPr/>
        <p:nvPr/>
      </p:nvGrpSpPr>
      <p:grpSpPr>
        <a:xfrm>
          <a:off x="0" y="0"/>
          <a:ext cx="0" cy="0"/>
          <a:chOff x="0" y="0"/>
          <a:chExt cx="0" cy="0"/>
        </a:xfrm>
      </p:grpSpPr>
      <p:sp>
        <p:nvSpPr>
          <p:cNvPr id="53" name="PlaceHolder 1"/>
          <p:cNvSpPr>
            <a:spLocks noGrp="1"/>
          </p:cNvSpPr>
          <p:nvPr>
            <p:ph type="subTitle"/>
          </p:nvPr>
        </p:nvSpPr>
        <p:spPr>
          <a:xfrm>
            <a:off x="503640" y="288000"/>
            <a:ext cx="8097480" cy="5121360"/>
          </a:xfrm>
          <a:prstGeom prst="rect">
            <a:avLst/>
          </a:prstGeom>
        </p:spPr>
        <p:txBody>
          <a:bodyPr lIns="0" rIns="0" tIns="0" bIns="0" anchor="ctr"/>
          <a:p>
            <a:pPr algn="ctr"/>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type="twoObjAndObj" preserve="1">
  <p:cSld name="Title, 2 Content and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503640" y="288000"/>
            <a:ext cx="8097480" cy="1104840"/>
          </a:xfrm>
          <a:prstGeom prst="rect">
            <a:avLst/>
          </a:prstGeom>
        </p:spPr>
        <p:txBody>
          <a:bodyPr lIns="0" rIns="0" tIns="0" bIns="0" anchor="ctr"/>
          <a:p>
            <a:pPr algn="ctr"/>
            <a:endParaRPr/>
          </a:p>
        </p:txBody>
      </p:sp>
      <p:sp>
        <p:nvSpPr>
          <p:cNvPr id="55" name="PlaceHolder 2"/>
          <p:cNvSpPr>
            <a:spLocks noGrp="1"/>
          </p:cNvSpPr>
          <p:nvPr>
            <p:ph type="body"/>
          </p:nvPr>
        </p:nvSpPr>
        <p:spPr>
          <a:xfrm>
            <a:off x="503640" y="1824120"/>
            <a:ext cx="4425480" cy="2091600"/>
          </a:xfrm>
          <a:prstGeom prst="rect">
            <a:avLst/>
          </a:prstGeom>
        </p:spPr>
        <p:txBody>
          <a:bodyPr lIns="0" rIns="0" tIns="0" bIns="0"/>
          <a:p>
            <a:endParaRPr/>
          </a:p>
        </p:txBody>
      </p:sp>
      <p:sp>
        <p:nvSpPr>
          <p:cNvPr id="56" name="PlaceHolder 3"/>
          <p:cNvSpPr>
            <a:spLocks noGrp="1"/>
          </p:cNvSpPr>
          <p:nvPr>
            <p:ph type="body"/>
          </p:nvPr>
        </p:nvSpPr>
        <p:spPr>
          <a:xfrm>
            <a:off x="503640" y="4114800"/>
            <a:ext cx="4425480" cy="2091600"/>
          </a:xfrm>
          <a:prstGeom prst="rect">
            <a:avLst/>
          </a:prstGeom>
        </p:spPr>
        <p:txBody>
          <a:bodyPr lIns="0" rIns="0" tIns="0" bIns="0"/>
          <a:p>
            <a:endParaRPr/>
          </a:p>
        </p:txBody>
      </p:sp>
      <p:sp>
        <p:nvSpPr>
          <p:cNvPr id="57" name="PlaceHolder 4"/>
          <p:cNvSpPr>
            <a:spLocks noGrp="1"/>
          </p:cNvSpPr>
          <p:nvPr>
            <p:ph type="body"/>
          </p:nvPr>
        </p:nvSpPr>
        <p:spPr>
          <a:xfrm>
            <a:off x="5150880" y="1824120"/>
            <a:ext cx="4425480" cy="4385520"/>
          </a:xfrm>
          <a:prstGeom prst="rect">
            <a:avLst/>
          </a:prstGeom>
        </p:spPr>
        <p:txBody>
          <a:bodyPr lIns="0" rIns="0" tIns="0" bIns="0"/>
          <a:p>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503640" y="288000"/>
            <a:ext cx="8097480" cy="1104840"/>
          </a:xfrm>
          <a:prstGeom prst="rect">
            <a:avLst/>
          </a:prstGeom>
        </p:spPr>
        <p:txBody>
          <a:bodyPr lIns="0" rIns="0" tIns="0" bIns="0" anchor="ctr"/>
          <a:p>
            <a:pPr algn="ctr"/>
            <a:endParaRPr/>
          </a:p>
        </p:txBody>
      </p:sp>
      <p:sp>
        <p:nvSpPr>
          <p:cNvPr id="6" name="PlaceHolder 2"/>
          <p:cNvSpPr>
            <a:spLocks noGrp="1"/>
          </p:cNvSpPr>
          <p:nvPr>
            <p:ph type="subTitle"/>
          </p:nvPr>
        </p:nvSpPr>
        <p:spPr>
          <a:xfrm>
            <a:off x="503640" y="1824120"/>
            <a:ext cx="9069120" cy="4385880"/>
          </a:xfrm>
          <a:prstGeom prst="rect">
            <a:avLst/>
          </a:prstGeom>
        </p:spPr>
        <p:txBody>
          <a:bodyPr lIns="0" rIns="0" tIns="0" bIns="0" anchor="ctr"/>
          <a:p>
            <a:pPr algn="ctr"/>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type="objAndTwoObj" preserve="1">
  <p:cSld name="Title Content and 2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503640" y="288000"/>
            <a:ext cx="8097480" cy="1104840"/>
          </a:xfrm>
          <a:prstGeom prst="rect">
            <a:avLst/>
          </a:prstGeom>
        </p:spPr>
        <p:txBody>
          <a:bodyPr lIns="0" rIns="0" tIns="0" bIns="0" anchor="ctr"/>
          <a:p>
            <a:pPr algn="ctr"/>
            <a:endParaRPr/>
          </a:p>
        </p:txBody>
      </p:sp>
      <p:sp>
        <p:nvSpPr>
          <p:cNvPr id="59" name="PlaceHolder 2"/>
          <p:cNvSpPr>
            <a:spLocks noGrp="1"/>
          </p:cNvSpPr>
          <p:nvPr>
            <p:ph type="body"/>
          </p:nvPr>
        </p:nvSpPr>
        <p:spPr>
          <a:xfrm>
            <a:off x="503640" y="1824120"/>
            <a:ext cx="4425480" cy="4385520"/>
          </a:xfrm>
          <a:prstGeom prst="rect">
            <a:avLst/>
          </a:prstGeom>
        </p:spPr>
        <p:txBody>
          <a:bodyPr lIns="0" rIns="0" tIns="0" bIns="0"/>
          <a:p>
            <a:endParaRPr/>
          </a:p>
        </p:txBody>
      </p:sp>
      <p:sp>
        <p:nvSpPr>
          <p:cNvPr id="60" name="PlaceHolder 3"/>
          <p:cNvSpPr>
            <a:spLocks noGrp="1"/>
          </p:cNvSpPr>
          <p:nvPr>
            <p:ph type="body"/>
          </p:nvPr>
        </p:nvSpPr>
        <p:spPr>
          <a:xfrm>
            <a:off x="5150880" y="1824120"/>
            <a:ext cx="4425480" cy="2091600"/>
          </a:xfrm>
          <a:prstGeom prst="rect">
            <a:avLst/>
          </a:prstGeom>
        </p:spPr>
        <p:txBody>
          <a:bodyPr lIns="0" rIns="0" tIns="0" bIns="0"/>
          <a:p>
            <a:endParaRPr/>
          </a:p>
        </p:txBody>
      </p:sp>
      <p:sp>
        <p:nvSpPr>
          <p:cNvPr id="61" name="PlaceHolder 4"/>
          <p:cNvSpPr>
            <a:spLocks noGrp="1"/>
          </p:cNvSpPr>
          <p:nvPr>
            <p:ph type="body"/>
          </p:nvPr>
        </p:nvSpPr>
        <p:spPr>
          <a:xfrm>
            <a:off x="5150880" y="4114800"/>
            <a:ext cx="4425480" cy="2091600"/>
          </a:xfrm>
          <a:prstGeom prst="rect">
            <a:avLst/>
          </a:prstGeom>
        </p:spPr>
        <p:txBody>
          <a:bodyPr lIns="0" rIns="0" tIns="0" bIns="0"/>
          <a:p>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type="twoObjOverTx" preserve="1">
  <p:cSld name="Title, 2 Content over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503640" y="288000"/>
            <a:ext cx="8097480" cy="1104840"/>
          </a:xfrm>
          <a:prstGeom prst="rect">
            <a:avLst/>
          </a:prstGeom>
        </p:spPr>
        <p:txBody>
          <a:bodyPr lIns="0" rIns="0" tIns="0" bIns="0" anchor="ctr"/>
          <a:p>
            <a:pPr algn="ctr"/>
            <a:endParaRPr/>
          </a:p>
        </p:txBody>
      </p:sp>
      <p:sp>
        <p:nvSpPr>
          <p:cNvPr id="63" name="PlaceHolder 2"/>
          <p:cNvSpPr>
            <a:spLocks noGrp="1"/>
          </p:cNvSpPr>
          <p:nvPr>
            <p:ph type="body"/>
          </p:nvPr>
        </p:nvSpPr>
        <p:spPr>
          <a:xfrm>
            <a:off x="503640" y="1824120"/>
            <a:ext cx="4425480" cy="2091600"/>
          </a:xfrm>
          <a:prstGeom prst="rect">
            <a:avLst/>
          </a:prstGeom>
        </p:spPr>
        <p:txBody>
          <a:bodyPr lIns="0" rIns="0" tIns="0" bIns="0"/>
          <a:p>
            <a:endParaRPr/>
          </a:p>
        </p:txBody>
      </p:sp>
      <p:sp>
        <p:nvSpPr>
          <p:cNvPr id="64" name="PlaceHolder 3"/>
          <p:cNvSpPr>
            <a:spLocks noGrp="1"/>
          </p:cNvSpPr>
          <p:nvPr>
            <p:ph type="body"/>
          </p:nvPr>
        </p:nvSpPr>
        <p:spPr>
          <a:xfrm>
            <a:off x="5150880" y="1824120"/>
            <a:ext cx="4425480" cy="2091600"/>
          </a:xfrm>
          <a:prstGeom prst="rect">
            <a:avLst/>
          </a:prstGeom>
        </p:spPr>
        <p:txBody>
          <a:bodyPr lIns="0" rIns="0" tIns="0" bIns="0"/>
          <a:p>
            <a:endParaRPr/>
          </a:p>
        </p:txBody>
      </p:sp>
      <p:sp>
        <p:nvSpPr>
          <p:cNvPr id="65" name="PlaceHolder 4"/>
          <p:cNvSpPr>
            <a:spLocks noGrp="1"/>
          </p:cNvSpPr>
          <p:nvPr>
            <p:ph type="body"/>
          </p:nvPr>
        </p:nvSpPr>
        <p:spPr>
          <a:xfrm>
            <a:off x="503640" y="4114800"/>
            <a:ext cx="9069120" cy="2091600"/>
          </a:xfrm>
          <a:prstGeom prst="rect">
            <a:avLst/>
          </a:prstGeom>
        </p:spPr>
        <p:txBody>
          <a:bodyPr lIns="0" rIns="0" tIns="0" bIns="0"/>
          <a:p>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type="objOverTx" preserve="1">
  <p:cSld name="Title,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503640" y="288000"/>
            <a:ext cx="8097480" cy="1104840"/>
          </a:xfrm>
          <a:prstGeom prst="rect">
            <a:avLst/>
          </a:prstGeom>
        </p:spPr>
        <p:txBody>
          <a:bodyPr lIns="0" rIns="0" tIns="0" bIns="0" anchor="ctr"/>
          <a:p>
            <a:pPr algn="ctr"/>
            <a:endParaRPr/>
          </a:p>
        </p:txBody>
      </p:sp>
      <p:sp>
        <p:nvSpPr>
          <p:cNvPr id="67" name="PlaceHolder 2"/>
          <p:cNvSpPr>
            <a:spLocks noGrp="1"/>
          </p:cNvSpPr>
          <p:nvPr>
            <p:ph type="body"/>
          </p:nvPr>
        </p:nvSpPr>
        <p:spPr>
          <a:xfrm>
            <a:off x="503640" y="1824120"/>
            <a:ext cx="9069120" cy="2091600"/>
          </a:xfrm>
          <a:prstGeom prst="rect">
            <a:avLst/>
          </a:prstGeom>
        </p:spPr>
        <p:txBody>
          <a:bodyPr lIns="0" rIns="0" tIns="0" bIns="0"/>
          <a:p>
            <a:endParaRPr/>
          </a:p>
        </p:txBody>
      </p:sp>
      <p:sp>
        <p:nvSpPr>
          <p:cNvPr id="68" name="PlaceHolder 3"/>
          <p:cNvSpPr>
            <a:spLocks noGrp="1"/>
          </p:cNvSpPr>
          <p:nvPr>
            <p:ph type="body"/>
          </p:nvPr>
        </p:nvSpPr>
        <p:spPr>
          <a:xfrm>
            <a:off x="503640" y="4114800"/>
            <a:ext cx="9069120" cy="2091600"/>
          </a:xfrm>
          <a:prstGeom prst="rect">
            <a:avLst/>
          </a:prstGeom>
        </p:spPr>
        <p:txBody>
          <a:bodyPr lIns="0" rIns="0" tIns="0" bIns="0"/>
          <a:p>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type="fourObj" preserve="1">
  <p:cSld name="Title, 4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503640" y="288000"/>
            <a:ext cx="8097480" cy="1104840"/>
          </a:xfrm>
          <a:prstGeom prst="rect">
            <a:avLst/>
          </a:prstGeom>
        </p:spPr>
        <p:txBody>
          <a:bodyPr lIns="0" rIns="0" tIns="0" bIns="0" anchor="ctr"/>
          <a:p>
            <a:pPr algn="ctr"/>
            <a:endParaRPr/>
          </a:p>
        </p:txBody>
      </p:sp>
      <p:sp>
        <p:nvSpPr>
          <p:cNvPr id="70" name="PlaceHolder 2"/>
          <p:cNvSpPr>
            <a:spLocks noGrp="1"/>
          </p:cNvSpPr>
          <p:nvPr>
            <p:ph type="body"/>
          </p:nvPr>
        </p:nvSpPr>
        <p:spPr>
          <a:xfrm>
            <a:off x="503640" y="1824120"/>
            <a:ext cx="4425480" cy="2091600"/>
          </a:xfrm>
          <a:prstGeom prst="rect">
            <a:avLst/>
          </a:prstGeom>
        </p:spPr>
        <p:txBody>
          <a:bodyPr lIns="0" rIns="0" tIns="0" bIns="0"/>
          <a:p>
            <a:endParaRPr/>
          </a:p>
        </p:txBody>
      </p:sp>
      <p:sp>
        <p:nvSpPr>
          <p:cNvPr id="71" name="PlaceHolder 3"/>
          <p:cNvSpPr>
            <a:spLocks noGrp="1"/>
          </p:cNvSpPr>
          <p:nvPr>
            <p:ph type="body"/>
          </p:nvPr>
        </p:nvSpPr>
        <p:spPr>
          <a:xfrm>
            <a:off x="5150880" y="1824120"/>
            <a:ext cx="4425480" cy="2091600"/>
          </a:xfrm>
          <a:prstGeom prst="rect">
            <a:avLst/>
          </a:prstGeom>
        </p:spPr>
        <p:txBody>
          <a:bodyPr lIns="0" rIns="0" tIns="0" bIns="0"/>
          <a:p>
            <a:endParaRPr/>
          </a:p>
        </p:txBody>
      </p:sp>
      <p:sp>
        <p:nvSpPr>
          <p:cNvPr id="72" name="PlaceHolder 4"/>
          <p:cNvSpPr>
            <a:spLocks noGrp="1"/>
          </p:cNvSpPr>
          <p:nvPr>
            <p:ph type="body"/>
          </p:nvPr>
        </p:nvSpPr>
        <p:spPr>
          <a:xfrm>
            <a:off x="5150880" y="4114800"/>
            <a:ext cx="4425480" cy="2091600"/>
          </a:xfrm>
          <a:prstGeom prst="rect">
            <a:avLst/>
          </a:prstGeom>
        </p:spPr>
        <p:txBody>
          <a:bodyPr lIns="0" rIns="0" tIns="0" bIns="0"/>
          <a:p>
            <a:endParaRPr/>
          </a:p>
        </p:txBody>
      </p:sp>
      <p:sp>
        <p:nvSpPr>
          <p:cNvPr id="73" name="PlaceHolder 5"/>
          <p:cNvSpPr>
            <a:spLocks noGrp="1"/>
          </p:cNvSpPr>
          <p:nvPr>
            <p:ph type="body"/>
          </p:nvPr>
        </p:nvSpPr>
        <p:spPr>
          <a:xfrm>
            <a:off x="503640" y="4114800"/>
            <a:ext cx="4425480" cy="2091600"/>
          </a:xfrm>
          <a:prstGeom prst="rect">
            <a:avLst/>
          </a:prstGeom>
        </p:spPr>
        <p:txBody>
          <a:bodyPr lIns="0" rIns="0" tIns="0" bIns="0"/>
          <a:p>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type="blank" preserve="1">
  <p:cSld name="Title, 6 Content">
    <p:spTree>
      <p:nvGrpSpPr>
        <p:cNvPr id="1" name=""/>
        <p:cNvGrpSpPr/>
        <p:nvPr/>
      </p:nvGrpSpPr>
      <p:grpSpPr>
        <a:xfrm>
          <a:off x="0" y="0"/>
          <a:ext cx="0" cy="0"/>
          <a:chOff x="0" y="0"/>
          <a:chExt cx="0" cy="0"/>
        </a:xfrm>
      </p:grpSpPr>
      <p:sp>
        <p:nvSpPr>
          <p:cNvPr id="74" name="PlaceHolder 1"/>
          <p:cNvSpPr>
            <a:spLocks noGrp="1"/>
          </p:cNvSpPr>
          <p:nvPr>
            <p:ph type="title"/>
          </p:nvPr>
        </p:nvSpPr>
        <p:spPr>
          <a:xfrm>
            <a:off x="503640" y="288000"/>
            <a:ext cx="8097480" cy="1104840"/>
          </a:xfrm>
          <a:prstGeom prst="rect">
            <a:avLst/>
          </a:prstGeom>
        </p:spPr>
        <p:txBody>
          <a:bodyPr lIns="0" rIns="0" tIns="0" bIns="0" anchor="ctr"/>
          <a:p>
            <a:pPr algn="ctr"/>
            <a:endParaRPr/>
          </a:p>
        </p:txBody>
      </p:sp>
      <p:sp>
        <p:nvSpPr>
          <p:cNvPr id="75" name="PlaceHolder 2"/>
          <p:cNvSpPr>
            <a:spLocks noGrp="1"/>
          </p:cNvSpPr>
          <p:nvPr>
            <p:ph type="body"/>
          </p:nvPr>
        </p:nvSpPr>
        <p:spPr>
          <a:xfrm>
            <a:off x="503640" y="1824120"/>
            <a:ext cx="9069120" cy="4385520"/>
          </a:xfrm>
          <a:prstGeom prst="rect">
            <a:avLst/>
          </a:prstGeom>
        </p:spPr>
        <p:txBody>
          <a:bodyPr lIns="0" rIns="0" tIns="0" bIns="0"/>
          <a:p>
            <a:endParaRPr/>
          </a:p>
        </p:txBody>
      </p:sp>
      <p:sp>
        <p:nvSpPr>
          <p:cNvPr id="76" name="PlaceHolder 3"/>
          <p:cNvSpPr>
            <a:spLocks noGrp="1"/>
          </p:cNvSpPr>
          <p:nvPr>
            <p:ph type="body"/>
          </p:nvPr>
        </p:nvSpPr>
        <p:spPr>
          <a:xfrm>
            <a:off x="503640" y="1824120"/>
            <a:ext cx="9069120" cy="4385520"/>
          </a:xfrm>
          <a:prstGeom prst="rect">
            <a:avLst/>
          </a:prstGeom>
        </p:spPr>
        <p:txBody>
          <a:bodyPr lIns="0" rIns="0" tIns="0" bIns="0"/>
          <a:p>
            <a:endParaRPr/>
          </a:p>
        </p:txBody>
      </p:sp>
      <p:pic>
        <p:nvPicPr>
          <p:cNvPr id="77" name="" descr=""/>
          <p:cNvPicPr/>
          <p:nvPr/>
        </p:nvPicPr>
        <p:blipFill>
          <a:blip r:embed="rId2"/>
          <a:stretch>
            <a:fillRect/>
          </a:stretch>
        </p:blipFill>
        <p:spPr>
          <a:xfrm>
            <a:off x="2288520" y="1824120"/>
            <a:ext cx="5499000" cy="4385520"/>
          </a:xfrm>
          <a:prstGeom prst="rect">
            <a:avLst/>
          </a:prstGeom>
          <a:ln>
            <a:noFill/>
          </a:ln>
        </p:spPr>
      </p:pic>
      <p:pic>
        <p:nvPicPr>
          <p:cNvPr id="78" name="" descr=""/>
          <p:cNvPicPr/>
          <p:nvPr/>
        </p:nvPicPr>
        <p:blipFill>
          <a:blip r:embed="rId3"/>
          <a:stretch>
            <a:fillRect/>
          </a:stretch>
        </p:blipFill>
        <p:spPr>
          <a:xfrm>
            <a:off x="2288520" y="1824120"/>
            <a:ext cx="5499000" cy="4385520"/>
          </a:xfrm>
          <a:prstGeom prst="rect">
            <a:avLst/>
          </a:prstGeom>
          <a:ln>
            <a:noFill/>
          </a:ln>
        </p:spPr>
      </p:pic>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503640" y="288000"/>
            <a:ext cx="8097480" cy="1104840"/>
          </a:xfrm>
          <a:prstGeom prst="rect">
            <a:avLst/>
          </a:prstGeom>
        </p:spPr>
        <p:txBody>
          <a:bodyPr lIns="0" rIns="0" tIns="0" bIns="0" anchor="ctr"/>
          <a:p>
            <a:pPr algn="ctr"/>
            <a:endParaRPr/>
          </a:p>
        </p:txBody>
      </p:sp>
      <p:sp>
        <p:nvSpPr>
          <p:cNvPr id="8" name="PlaceHolder 2"/>
          <p:cNvSpPr>
            <a:spLocks noGrp="1"/>
          </p:cNvSpPr>
          <p:nvPr>
            <p:ph type="body"/>
          </p:nvPr>
        </p:nvSpPr>
        <p:spPr>
          <a:xfrm>
            <a:off x="503640" y="1824120"/>
            <a:ext cx="9069120" cy="4385520"/>
          </a:xfrm>
          <a:prstGeom prst="rect">
            <a:avLst/>
          </a:prstGeom>
        </p:spPr>
        <p:txBody>
          <a:bodyPr lIns="0" rIns="0" tIns="0" bIns="0"/>
          <a:p>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503640" y="288000"/>
            <a:ext cx="8097480" cy="1104840"/>
          </a:xfrm>
          <a:prstGeom prst="rect">
            <a:avLst/>
          </a:prstGeom>
        </p:spPr>
        <p:txBody>
          <a:bodyPr lIns="0" rIns="0" tIns="0" bIns="0" anchor="ctr"/>
          <a:p>
            <a:pPr algn="ctr"/>
            <a:endParaRPr/>
          </a:p>
        </p:txBody>
      </p:sp>
      <p:sp>
        <p:nvSpPr>
          <p:cNvPr id="10" name="PlaceHolder 2"/>
          <p:cNvSpPr>
            <a:spLocks noGrp="1"/>
          </p:cNvSpPr>
          <p:nvPr>
            <p:ph type="body"/>
          </p:nvPr>
        </p:nvSpPr>
        <p:spPr>
          <a:xfrm>
            <a:off x="503640" y="1824120"/>
            <a:ext cx="4425480" cy="4385520"/>
          </a:xfrm>
          <a:prstGeom prst="rect">
            <a:avLst/>
          </a:prstGeom>
        </p:spPr>
        <p:txBody>
          <a:bodyPr lIns="0" rIns="0" tIns="0" bIns="0"/>
          <a:p>
            <a:endParaRPr/>
          </a:p>
        </p:txBody>
      </p:sp>
      <p:sp>
        <p:nvSpPr>
          <p:cNvPr id="11" name="PlaceHolder 3"/>
          <p:cNvSpPr>
            <a:spLocks noGrp="1"/>
          </p:cNvSpPr>
          <p:nvPr>
            <p:ph type="body"/>
          </p:nvPr>
        </p:nvSpPr>
        <p:spPr>
          <a:xfrm>
            <a:off x="5150880" y="1824120"/>
            <a:ext cx="4425480" cy="4385520"/>
          </a:xfrm>
          <a:prstGeom prst="rect">
            <a:avLst/>
          </a:prstGeom>
        </p:spPr>
        <p:txBody>
          <a:bodyPr lIns="0" rIns="0" tIns="0" bIns="0"/>
          <a:p>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503640" y="288000"/>
            <a:ext cx="8097480" cy="1104840"/>
          </a:xfrm>
          <a:prstGeom prst="rect">
            <a:avLst/>
          </a:prstGeom>
        </p:spPr>
        <p:txBody>
          <a:bodyPr lIns="0" rIns="0" tIns="0" bIns="0" anchor="ctr"/>
          <a:p>
            <a:pPr algn="ctr"/>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503640" y="288000"/>
            <a:ext cx="8097480" cy="5121360"/>
          </a:xfrm>
          <a:prstGeom prst="rect">
            <a:avLst/>
          </a:prstGeom>
        </p:spPr>
        <p:txBody>
          <a:bodyPr lIns="0" rIns="0" tIns="0" bIns="0" anchor="ctr"/>
          <a:p>
            <a:pPr algn="ctr"/>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503640" y="288000"/>
            <a:ext cx="8097480" cy="1104840"/>
          </a:xfrm>
          <a:prstGeom prst="rect">
            <a:avLst/>
          </a:prstGeom>
        </p:spPr>
        <p:txBody>
          <a:bodyPr lIns="0" rIns="0" tIns="0" bIns="0" anchor="ctr"/>
          <a:p>
            <a:pPr algn="ctr"/>
            <a:endParaRPr/>
          </a:p>
        </p:txBody>
      </p:sp>
      <p:sp>
        <p:nvSpPr>
          <p:cNvPr id="15" name="PlaceHolder 2"/>
          <p:cNvSpPr>
            <a:spLocks noGrp="1"/>
          </p:cNvSpPr>
          <p:nvPr>
            <p:ph type="body"/>
          </p:nvPr>
        </p:nvSpPr>
        <p:spPr>
          <a:xfrm>
            <a:off x="503640" y="1824120"/>
            <a:ext cx="4425480" cy="2091600"/>
          </a:xfrm>
          <a:prstGeom prst="rect">
            <a:avLst/>
          </a:prstGeom>
        </p:spPr>
        <p:txBody>
          <a:bodyPr lIns="0" rIns="0" tIns="0" bIns="0"/>
          <a:p>
            <a:endParaRPr/>
          </a:p>
        </p:txBody>
      </p:sp>
      <p:sp>
        <p:nvSpPr>
          <p:cNvPr id="16" name="PlaceHolder 3"/>
          <p:cNvSpPr>
            <a:spLocks noGrp="1"/>
          </p:cNvSpPr>
          <p:nvPr>
            <p:ph type="body"/>
          </p:nvPr>
        </p:nvSpPr>
        <p:spPr>
          <a:xfrm>
            <a:off x="503640" y="4114800"/>
            <a:ext cx="4425480" cy="2091600"/>
          </a:xfrm>
          <a:prstGeom prst="rect">
            <a:avLst/>
          </a:prstGeom>
        </p:spPr>
        <p:txBody>
          <a:bodyPr lIns="0" rIns="0" tIns="0" bIns="0"/>
          <a:p>
            <a:endParaRPr/>
          </a:p>
        </p:txBody>
      </p:sp>
      <p:sp>
        <p:nvSpPr>
          <p:cNvPr id="17" name="PlaceHolder 4"/>
          <p:cNvSpPr>
            <a:spLocks noGrp="1"/>
          </p:cNvSpPr>
          <p:nvPr>
            <p:ph type="body"/>
          </p:nvPr>
        </p:nvSpPr>
        <p:spPr>
          <a:xfrm>
            <a:off x="5150880" y="1824120"/>
            <a:ext cx="4425480" cy="4385520"/>
          </a:xfrm>
          <a:prstGeom prst="rect">
            <a:avLst/>
          </a:prstGeom>
        </p:spPr>
        <p:txBody>
          <a:bodyPr lIns="0" rIns="0" tIns="0" bIns="0"/>
          <a:p>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503640" y="288000"/>
            <a:ext cx="8097480" cy="1104840"/>
          </a:xfrm>
          <a:prstGeom prst="rect">
            <a:avLst/>
          </a:prstGeom>
        </p:spPr>
        <p:txBody>
          <a:bodyPr lIns="0" rIns="0" tIns="0" bIns="0" anchor="ctr"/>
          <a:p>
            <a:pPr algn="ctr"/>
            <a:endParaRPr/>
          </a:p>
        </p:txBody>
      </p:sp>
      <p:sp>
        <p:nvSpPr>
          <p:cNvPr id="19" name="PlaceHolder 2"/>
          <p:cNvSpPr>
            <a:spLocks noGrp="1"/>
          </p:cNvSpPr>
          <p:nvPr>
            <p:ph type="body"/>
          </p:nvPr>
        </p:nvSpPr>
        <p:spPr>
          <a:xfrm>
            <a:off x="503640" y="1824120"/>
            <a:ext cx="4425480" cy="4385520"/>
          </a:xfrm>
          <a:prstGeom prst="rect">
            <a:avLst/>
          </a:prstGeom>
        </p:spPr>
        <p:txBody>
          <a:bodyPr lIns="0" rIns="0" tIns="0" bIns="0"/>
          <a:p>
            <a:endParaRPr/>
          </a:p>
        </p:txBody>
      </p:sp>
      <p:sp>
        <p:nvSpPr>
          <p:cNvPr id="20" name="PlaceHolder 3"/>
          <p:cNvSpPr>
            <a:spLocks noGrp="1"/>
          </p:cNvSpPr>
          <p:nvPr>
            <p:ph type="body"/>
          </p:nvPr>
        </p:nvSpPr>
        <p:spPr>
          <a:xfrm>
            <a:off x="5150880" y="1824120"/>
            <a:ext cx="4425480" cy="2091600"/>
          </a:xfrm>
          <a:prstGeom prst="rect">
            <a:avLst/>
          </a:prstGeom>
        </p:spPr>
        <p:txBody>
          <a:bodyPr lIns="0" rIns="0" tIns="0" bIns="0"/>
          <a:p>
            <a:endParaRPr/>
          </a:p>
        </p:txBody>
      </p:sp>
      <p:sp>
        <p:nvSpPr>
          <p:cNvPr id="21" name="PlaceHolder 4"/>
          <p:cNvSpPr>
            <a:spLocks noGrp="1"/>
          </p:cNvSpPr>
          <p:nvPr>
            <p:ph type="body"/>
          </p:nvPr>
        </p:nvSpPr>
        <p:spPr>
          <a:xfrm>
            <a:off x="5150880" y="4114800"/>
            <a:ext cx="4425480" cy="2091600"/>
          </a:xfrm>
          <a:prstGeom prst="rect">
            <a:avLst/>
          </a:prstGeom>
        </p:spPr>
        <p:txBody>
          <a:bodyPr lIns="0" rIns="0" tIns="0" bIns="0"/>
          <a:p>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503640" y="288000"/>
            <a:ext cx="8097480" cy="1104840"/>
          </a:xfrm>
          <a:prstGeom prst="rect">
            <a:avLst/>
          </a:prstGeom>
        </p:spPr>
        <p:txBody>
          <a:bodyPr lIns="0" rIns="0" tIns="0" bIns="0" anchor="ctr"/>
          <a:p>
            <a:pPr algn="ctr"/>
            <a:endParaRPr/>
          </a:p>
        </p:txBody>
      </p:sp>
      <p:sp>
        <p:nvSpPr>
          <p:cNvPr id="23" name="PlaceHolder 2"/>
          <p:cNvSpPr>
            <a:spLocks noGrp="1"/>
          </p:cNvSpPr>
          <p:nvPr>
            <p:ph type="body"/>
          </p:nvPr>
        </p:nvSpPr>
        <p:spPr>
          <a:xfrm>
            <a:off x="503640" y="1824120"/>
            <a:ext cx="4425480" cy="2091600"/>
          </a:xfrm>
          <a:prstGeom prst="rect">
            <a:avLst/>
          </a:prstGeom>
        </p:spPr>
        <p:txBody>
          <a:bodyPr lIns="0" rIns="0" tIns="0" bIns="0"/>
          <a:p>
            <a:endParaRPr/>
          </a:p>
        </p:txBody>
      </p:sp>
      <p:sp>
        <p:nvSpPr>
          <p:cNvPr id="24" name="PlaceHolder 3"/>
          <p:cNvSpPr>
            <a:spLocks noGrp="1"/>
          </p:cNvSpPr>
          <p:nvPr>
            <p:ph type="body"/>
          </p:nvPr>
        </p:nvSpPr>
        <p:spPr>
          <a:xfrm>
            <a:off x="5150880" y="1824120"/>
            <a:ext cx="4425480" cy="2091600"/>
          </a:xfrm>
          <a:prstGeom prst="rect">
            <a:avLst/>
          </a:prstGeom>
        </p:spPr>
        <p:txBody>
          <a:bodyPr lIns="0" rIns="0" tIns="0" bIns="0"/>
          <a:p>
            <a:endParaRPr/>
          </a:p>
        </p:txBody>
      </p:sp>
      <p:sp>
        <p:nvSpPr>
          <p:cNvPr id="25" name="PlaceHolder 4"/>
          <p:cNvSpPr>
            <a:spLocks noGrp="1"/>
          </p:cNvSpPr>
          <p:nvPr>
            <p:ph type="body"/>
          </p:nvPr>
        </p:nvSpPr>
        <p:spPr>
          <a:xfrm>
            <a:off x="503640" y="4114800"/>
            <a:ext cx="9069120" cy="2091600"/>
          </a:xfrm>
          <a:prstGeom prst="rect">
            <a:avLst/>
          </a:prstGeom>
        </p:spPr>
        <p:txBody>
          <a:bodyPr lIns="0" rIns="0" tIns="0" bIns="0"/>
          <a:p>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slideLayout" Target="../slideLayouts/slideLayout13.xml"/><Relationship Id="rId4" Type="http://schemas.openxmlformats.org/officeDocument/2006/relationships/slideLayout" Target="../slideLayouts/slideLayout14.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slideLayout" Target="../slideLayouts/slideLayout17.xml"/><Relationship Id="rId8" Type="http://schemas.openxmlformats.org/officeDocument/2006/relationships/slideLayout" Target="../slideLayouts/slideLayout18.xml"/><Relationship Id="rId9" Type="http://schemas.openxmlformats.org/officeDocument/2006/relationships/slideLayout" Target="../slideLayouts/slideLayout19.xml"/><Relationship Id="rId10" Type="http://schemas.openxmlformats.org/officeDocument/2006/relationships/slideLayout" Target="../slideLayouts/slideLayout20.xml"/><Relationship Id="rId11" Type="http://schemas.openxmlformats.org/officeDocument/2006/relationships/slideLayout" Target="../slideLayouts/slideLayout21.xml"/><Relationship Id="rId12" Type="http://schemas.openxmlformats.org/officeDocument/2006/relationships/slideLayout" Target="../slideLayouts/slideLayout22.xml"/><Relationship Id="rId13" Type="http://schemas.openxmlformats.org/officeDocument/2006/relationships/slideLayout" Target="../slideLayouts/slideLayout23.xml"/><Relationship Id="rId14" Type="http://schemas.openxmlformats.org/officeDocument/2006/relationships/slideLayout" Target="../slideLayouts/slideLayout24.xml"/>
</Relationships>
</file>

<file path=ppt/slideMasters/slideMaster1.xml><?xml version="1.0" encoding="utf-8"?>
<p:sldMaster xmlns:a="http://schemas.openxmlformats.org/drawingml/2006/main" xmlns:p="http://schemas.openxmlformats.org/presentationml/2006/main" xmlns:r="http://schemas.openxmlformats.org/officeDocument/2006/relationships">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503640" y="301320"/>
            <a:ext cx="9068760" cy="1262520"/>
          </a:xfrm>
          <a:prstGeom prst="rect">
            <a:avLst/>
          </a:prstGeom>
        </p:spPr>
        <p:txBody>
          <a:bodyPr lIns="0" rIns="0" tIns="0" bIns="0" anchor="ctr"/>
          <a:p>
            <a:pPr algn="ctr"/>
            <a:r>
              <a:rPr lang="en-US" sz="4400">
                <a:latin typeface="Arial"/>
              </a:rPr>
              <a:t>Click to edit the title text format</a:t>
            </a:r>
            <a:endParaRPr/>
          </a:p>
        </p:txBody>
      </p:sp>
      <p:sp>
        <p:nvSpPr>
          <p:cNvPr id="1" name="PlaceHolder 2"/>
          <p:cNvSpPr>
            <a:spLocks noGrp="1"/>
          </p:cNvSpPr>
          <p:nvPr>
            <p:ph type="body"/>
          </p:nvPr>
        </p:nvSpPr>
        <p:spPr>
          <a:xfrm>
            <a:off x="503640" y="1769400"/>
            <a:ext cx="9068760" cy="4385520"/>
          </a:xfrm>
          <a:prstGeom prst="rect">
            <a:avLst/>
          </a:prstGeom>
        </p:spPr>
        <p:txBody>
          <a:bodyPr lIns="0" rIns="0" tIns="0" bIns="0"/>
          <a:p>
            <a:pPr>
              <a:buSzPct val="45000"/>
              <a:buFont typeface="StarSymbol"/>
              <a:buChar char=""/>
            </a:pPr>
            <a:r>
              <a:rPr lang="en-US" sz="3200">
                <a:latin typeface="Arial"/>
              </a:rPr>
              <a:t>Click to edit the outline text format</a:t>
            </a:r>
            <a:endParaRPr/>
          </a:p>
          <a:p>
            <a:pPr lvl="1">
              <a:buSzPct val="75000"/>
              <a:buFont typeface="StarSymbol"/>
              <a:buChar char=""/>
            </a:pPr>
            <a:r>
              <a:rPr lang="en-US" sz="2800">
                <a:latin typeface="Arial"/>
              </a:rPr>
              <a:t>Second Outline Level</a:t>
            </a:r>
            <a:endParaRPr/>
          </a:p>
          <a:p>
            <a:pPr lvl="2">
              <a:buSzPct val="45000"/>
              <a:buFont typeface="StarSymbol"/>
              <a:buChar char=""/>
            </a:pPr>
            <a:r>
              <a:rPr lang="en-US" sz="2400">
                <a:latin typeface="Arial"/>
              </a:rPr>
              <a:t>Third Outline Level</a:t>
            </a:r>
            <a:endParaRPr/>
          </a:p>
          <a:p>
            <a:pPr lvl="3">
              <a:buSzPct val="75000"/>
              <a:buFont typeface="StarSymbol"/>
              <a:buChar char=""/>
            </a:pPr>
            <a:r>
              <a:rPr lang="en-US" sz="2000">
                <a:latin typeface="Arial"/>
              </a:rPr>
              <a:t>Fourth Outline Level</a:t>
            </a:r>
            <a:endParaRPr/>
          </a:p>
          <a:p>
            <a:pPr lvl="4">
              <a:buSzPct val="45000"/>
              <a:buFont typeface="StarSymbol"/>
              <a:buChar char=""/>
            </a:pPr>
            <a:r>
              <a:rPr lang="en-US" sz="2000">
                <a:latin typeface="Arial"/>
              </a:rPr>
              <a:t>Fifth Outline Level</a:t>
            </a:r>
            <a:endParaRPr/>
          </a:p>
          <a:p>
            <a:pPr lvl="5">
              <a:buSzPct val="45000"/>
              <a:buFont typeface="StarSymbol"/>
              <a:buChar char=""/>
            </a:pPr>
            <a:r>
              <a:rPr lang="en-US" sz="2000">
                <a:latin typeface="Arial"/>
              </a:rPr>
              <a:t>Sixth Outline Level</a:t>
            </a:r>
            <a:endParaRPr/>
          </a:p>
          <a:p>
            <a:pPr lvl="6">
              <a:buSzPct val="45000"/>
              <a:buFont typeface="StarSymbol"/>
              <a:buChar char=""/>
            </a:pPr>
            <a:r>
              <a:rPr lang="en-US" sz="2000">
                <a:latin typeface="Arial"/>
              </a:rPr>
              <a:t>Seventh Outline Level</a:t>
            </a:r>
            <a:endParaRPr/>
          </a:p>
        </p:txBody>
      </p:sp>
      <p:sp>
        <p:nvSpPr>
          <p:cNvPr id="2" name="PlaceHolder 3"/>
          <p:cNvSpPr>
            <a:spLocks noGrp="1"/>
          </p:cNvSpPr>
          <p:nvPr>
            <p:ph type="dt"/>
          </p:nvPr>
        </p:nvSpPr>
        <p:spPr>
          <a:xfrm>
            <a:off x="503640" y="6888960"/>
            <a:ext cx="2347560" cy="521280"/>
          </a:xfrm>
          <a:prstGeom prst="rect">
            <a:avLst/>
          </a:prstGeom>
        </p:spPr>
        <p:txBody>
          <a:bodyPr lIns="0" rIns="0" tIns="0" bIns="0"/>
          <a:p>
            <a:r>
              <a:rPr lang="en-US" sz="1400">
                <a:latin typeface="Times New Roman"/>
              </a:rPr>
              <a:t>&lt;date/time&gt;</a:t>
            </a:r>
            <a:endParaRPr/>
          </a:p>
        </p:txBody>
      </p:sp>
      <p:sp>
        <p:nvSpPr>
          <p:cNvPr id="3" name="PlaceHolder 4"/>
          <p:cNvSpPr>
            <a:spLocks noGrp="1"/>
          </p:cNvSpPr>
          <p:nvPr>
            <p:ph type="ftr"/>
          </p:nvPr>
        </p:nvSpPr>
        <p:spPr>
          <a:xfrm>
            <a:off x="3445920" y="6888960"/>
            <a:ext cx="3193920" cy="521280"/>
          </a:xfrm>
          <a:prstGeom prst="rect">
            <a:avLst/>
          </a:prstGeom>
        </p:spPr>
        <p:txBody>
          <a:bodyPr lIns="0" rIns="0" tIns="0" bIns="0"/>
          <a:p>
            <a:pPr algn="ctr"/>
            <a:r>
              <a:rPr lang="en-US" sz="1400">
                <a:latin typeface="Times New Roman"/>
              </a:rPr>
              <a:t>&lt;footer&gt;</a:t>
            </a:r>
            <a:endParaRPr/>
          </a:p>
        </p:txBody>
      </p:sp>
      <p:sp>
        <p:nvSpPr>
          <p:cNvPr id="4" name="PlaceHolder 5"/>
          <p:cNvSpPr>
            <a:spLocks noGrp="1"/>
          </p:cNvSpPr>
          <p:nvPr>
            <p:ph type="sldNum"/>
          </p:nvPr>
        </p:nvSpPr>
        <p:spPr>
          <a:xfrm>
            <a:off x="7224840" y="6888960"/>
            <a:ext cx="2347560" cy="521280"/>
          </a:xfrm>
          <a:prstGeom prst="rect">
            <a:avLst/>
          </a:prstGeom>
        </p:spPr>
        <p:txBody>
          <a:bodyPr lIns="0" rIns="0" tIns="0" bIns="0"/>
          <a:p>
            <a:pPr algn="r"/>
            <a:fld id="{D0A40C71-E9BA-47B1-BAF4-55C7F1DDDF83}" type="slidenum">
              <a:rPr lang="en-US" sz="1400">
                <a:latin typeface="Times New Roman"/>
              </a:rPr>
              <a:t>&lt;number&gt;</a:t>
            </a:fld>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p:cSld>
    <p:bg>
      <p:bgPr>
        <a:solidFill>
          <a:srgbClr val="ffffff"/>
        </a:solidFill>
      </p:bgPr>
    </p:bg>
    <p:spTree>
      <p:nvGrpSpPr>
        <p:cNvPr id="1" name=""/>
        <p:cNvGrpSpPr/>
        <p:nvPr/>
      </p:nvGrpSpPr>
      <p:grpSpPr>
        <a:xfrm>
          <a:off x="0" y="0"/>
          <a:ext cx="0" cy="0"/>
          <a:chOff x="0" y="0"/>
          <a:chExt cx="0" cy="0"/>
        </a:xfrm>
      </p:grpSpPr>
      <p:pic>
        <p:nvPicPr>
          <p:cNvPr id="39" name="" descr=""/>
          <p:cNvPicPr/>
          <p:nvPr/>
        </p:nvPicPr>
        <p:blipFill>
          <a:blip r:embed="rId2"/>
          <a:stretch>
            <a:fillRect/>
          </a:stretch>
        </p:blipFill>
        <p:spPr>
          <a:xfrm>
            <a:off x="0" y="0"/>
            <a:ext cx="10076400" cy="7557840"/>
          </a:xfrm>
          <a:prstGeom prst="rect">
            <a:avLst/>
          </a:prstGeom>
          <a:ln>
            <a:noFill/>
          </a:ln>
        </p:spPr>
      </p:pic>
      <p:sp>
        <p:nvSpPr>
          <p:cNvPr id="40" name="PlaceHolder 1"/>
          <p:cNvSpPr>
            <a:spLocks noGrp="1"/>
          </p:cNvSpPr>
          <p:nvPr>
            <p:ph type="title"/>
          </p:nvPr>
        </p:nvSpPr>
        <p:spPr>
          <a:xfrm>
            <a:off x="503640" y="288000"/>
            <a:ext cx="8097480" cy="1104480"/>
          </a:xfrm>
          <a:prstGeom prst="rect">
            <a:avLst/>
          </a:prstGeom>
        </p:spPr>
        <p:txBody>
          <a:bodyPr lIns="0" rIns="0" tIns="0" bIns="0" anchor="ctr"/>
          <a:p>
            <a:pPr algn="ctr"/>
            <a:r>
              <a:rPr lang="en-US" sz="5190">
                <a:latin typeface="Times New Roman"/>
              </a:rPr>
              <a:t>Click to edit the title text format</a:t>
            </a:r>
            <a:endParaRPr/>
          </a:p>
        </p:txBody>
      </p:sp>
      <p:sp>
        <p:nvSpPr>
          <p:cNvPr id="41" name="PlaceHolder 2"/>
          <p:cNvSpPr>
            <a:spLocks noGrp="1"/>
          </p:cNvSpPr>
          <p:nvPr>
            <p:ph type="body"/>
          </p:nvPr>
        </p:nvSpPr>
        <p:spPr>
          <a:xfrm>
            <a:off x="503640" y="1824120"/>
            <a:ext cx="9069120" cy="4385520"/>
          </a:xfrm>
          <a:prstGeom prst="rect">
            <a:avLst/>
          </a:prstGeom>
        </p:spPr>
        <p:txBody>
          <a:bodyPr lIns="0" rIns="0" tIns="0" bIns="0"/>
          <a:p>
            <a:pPr>
              <a:buSzPct val="45000"/>
              <a:buFont typeface="StarSymbol"/>
              <a:buChar char=""/>
            </a:pPr>
            <a:r>
              <a:rPr lang="en-US" sz="4270">
                <a:latin typeface="Times New Roman"/>
              </a:rPr>
              <a:t>Click to edit the outline text format</a:t>
            </a:r>
            <a:endParaRPr/>
          </a:p>
          <a:p>
            <a:pPr lvl="1">
              <a:buSzPct val="75000"/>
              <a:buFont typeface="StarSymbol"/>
              <a:buChar char=""/>
            </a:pPr>
            <a:r>
              <a:rPr lang="en-US" sz="3740">
                <a:latin typeface="Times New Roman"/>
              </a:rPr>
              <a:t>Second Outline Level</a:t>
            </a:r>
            <a:endParaRPr/>
          </a:p>
          <a:p>
            <a:pPr lvl="2">
              <a:buSzPct val="45000"/>
              <a:buFont typeface="StarSymbol"/>
              <a:buChar char=""/>
            </a:pPr>
            <a:r>
              <a:rPr lang="en-US" sz="3200">
                <a:latin typeface="Times New Roman"/>
              </a:rPr>
              <a:t>Third Outline Level</a:t>
            </a:r>
            <a:endParaRPr/>
          </a:p>
          <a:p>
            <a:pPr lvl="3">
              <a:buSzPct val="75000"/>
              <a:buFont typeface="StarSymbol"/>
              <a:buChar char=""/>
            </a:pPr>
            <a:r>
              <a:rPr lang="en-US" sz="2670">
                <a:latin typeface="Times New Roman"/>
              </a:rPr>
              <a:t>Fourth Outline Level</a:t>
            </a:r>
            <a:endParaRPr/>
          </a:p>
          <a:p>
            <a:pPr lvl="4">
              <a:buSzPct val="45000"/>
              <a:buFont typeface="StarSymbol"/>
              <a:buChar char=""/>
            </a:pPr>
            <a:r>
              <a:rPr lang="en-US" sz="2670">
                <a:latin typeface="Times New Roman"/>
              </a:rPr>
              <a:t>Fifth Outline Level</a:t>
            </a:r>
            <a:endParaRPr/>
          </a:p>
          <a:p>
            <a:pPr lvl="5">
              <a:buSzPct val="45000"/>
              <a:buFont typeface="StarSymbol"/>
              <a:buChar char=""/>
            </a:pPr>
            <a:r>
              <a:rPr lang="en-US" sz="2670">
                <a:latin typeface="Times New Roman"/>
              </a:rPr>
              <a:t>Sixth Outline Level</a:t>
            </a:r>
            <a:endParaRPr/>
          </a:p>
          <a:p>
            <a:pPr lvl="6">
              <a:buSzPct val="45000"/>
              <a:buFont typeface="StarSymbol"/>
              <a:buChar char=""/>
            </a:pPr>
            <a:r>
              <a:rPr lang="en-US" sz="2670">
                <a:latin typeface="Times New Roman"/>
              </a:rPr>
              <a:t>Seventh Outline Level</a:t>
            </a:r>
            <a:endParaRPr/>
          </a:p>
        </p:txBody>
      </p:sp>
      <p:sp>
        <p:nvSpPr>
          <p:cNvPr id="42" name="PlaceHolder 3"/>
          <p:cNvSpPr>
            <a:spLocks noGrp="1"/>
          </p:cNvSpPr>
          <p:nvPr>
            <p:ph type="dt"/>
          </p:nvPr>
        </p:nvSpPr>
        <p:spPr>
          <a:xfrm>
            <a:off x="503640" y="6888600"/>
            <a:ext cx="2347560" cy="521280"/>
          </a:xfrm>
          <a:prstGeom prst="rect">
            <a:avLst/>
          </a:prstGeom>
        </p:spPr>
        <p:txBody>
          <a:bodyPr lIns="0" rIns="0" tIns="0" bIns="0"/>
          <a:p>
            <a:r>
              <a:rPr lang="en-US" sz="1400">
                <a:latin typeface="Times New Roman"/>
              </a:rPr>
              <a:t>&lt;date/time&gt;</a:t>
            </a:r>
            <a:endParaRPr/>
          </a:p>
        </p:txBody>
      </p:sp>
      <p:sp>
        <p:nvSpPr>
          <p:cNvPr id="43" name="PlaceHolder 4"/>
          <p:cNvSpPr>
            <a:spLocks noGrp="1"/>
          </p:cNvSpPr>
          <p:nvPr>
            <p:ph type="ftr"/>
          </p:nvPr>
        </p:nvSpPr>
        <p:spPr>
          <a:xfrm>
            <a:off x="3445920" y="6888600"/>
            <a:ext cx="3193920" cy="521280"/>
          </a:xfrm>
          <a:prstGeom prst="rect">
            <a:avLst/>
          </a:prstGeom>
        </p:spPr>
        <p:txBody>
          <a:bodyPr lIns="0" rIns="0" tIns="0" bIns="0"/>
          <a:p>
            <a:pPr algn="ctr"/>
            <a:r>
              <a:rPr lang="en-US" sz="1400">
                <a:latin typeface="Times New Roman"/>
              </a:rPr>
              <a:t>&lt;footer&gt;</a:t>
            </a:r>
            <a:endParaRPr/>
          </a:p>
        </p:txBody>
      </p:sp>
      <p:sp>
        <p:nvSpPr>
          <p:cNvPr id="44" name="PlaceHolder 5"/>
          <p:cNvSpPr>
            <a:spLocks noGrp="1"/>
          </p:cNvSpPr>
          <p:nvPr>
            <p:ph type="sldNum"/>
          </p:nvPr>
        </p:nvSpPr>
        <p:spPr>
          <a:xfrm>
            <a:off x="7224840" y="6888600"/>
            <a:ext cx="2347560" cy="521280"/>
          </a:xfrm>
          <a:prstGeom prst="rect">
            <a:avLst/>
          </a:prstGeom>
        </p:spPr>
        <p:txBody>
          <a:bodyPr lIns="0" rIns="0" tIns="0" bIns="0"/>
          <a:p>
            <a:pPr algn="r"/>
            <a:fld id="{9D4EA521-1321-4505-ADEB-56D80DD7B985}" type="slidenum">
              <a:rPr lang="en-US" sz="1400">
                <a:latin typeface="Times New Roman"/>
              </a:rPr>
              <a:t>&lt;number&gt;</a:t>
            </a:fld>
            <a:endParaRPr/>
          </a:p>
        </p:txBody>
      </p:sp>
    </p:spTree>
  </p:cSld>
  <p:clrMap bg1="lt1" bg2="lt2" tx1="dk1" tx2="dk2" accent1="accent1" accent2="accent2" accent3="accent3" accent4="accent4" accent5="accent5" accent6="accent6" hlink="hlink" folHlink="folHlink"/>
  <p:sldLayoutIdLst>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4.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5.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3.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5.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5.xml.rels><?xml version="1.0" encoding="UTF-8"?>
<Relationships xmlns="http://schemas.openxmlformats.org/package/2006/relationships"><Relationship Id="rId1" Type="http://schemas.openxmlformats.org/officeDocument/2006/relationships/image" Target="../media/image8.jpeg"/><Relationship Id="rId2" Type="http://schemas.openxmlformats.org/officeDocument/2006/relationships/slideLayout" Target="../slideLayouts/slideLayout15.xml"/>
</Relationships>
</file>

<file path=ppt/slides/_rels/slide6.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5.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5.xml"/>
</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79" name="TextShape 1"/>
          <p:cNvSpPr txBox="1"/>
          <p:nvPr/>
        </p:nvSpPr>
        <p:spPr>
          <a:xfrm>
            <a:off x="503640" y="1769400"/>
            <a:ext cx="9068760" cy="4385520"/>
          </a:xfrm>
          <a:prstGeom prst="rect">
            <a:avLst/>
          </a:prstGeom>
        </p:spPr>
        <p:txBody>
          <a:bodyPr lIns="0" rIns="0" tIns="0" bIns="0" anchor="ctr"/>
          <a:p>
            <a:pPr algn="ctr"/>
            <a:r>
              <a:rPr lang="en-US" sz="4400">
                <a:latin typeface="Lucida Sans"/>
              </a:rPr>
              <a:t>پردازش زبان طبیعی و زبان فارسی:</a:t>
            </a:r>
            <a:endParaRPr/>
          </a:p>
          <a:p>
            <a:pPr algn="ctr"/>
            <a:r>
              <a:rPr lang="en-US" sz="4400">
                <a:latin typeface="Lucida Sans"/>
              </a:rPr>
              <a:t>نیازها و چالش‌ها</a:t>
            </a:r>
            <a:endParaRPr/>
          </a:p>
          <a:p>
            <a:pPr algn="ctr"/>
            <a:endParaRPr/>
          </a:p>
          <a:p>
            <a:pPr algn="ctr"/>
            <a:r>
              <a:rPr lang="en-US" sz="3200">
                <a:latin typeface="Lucida Sans"/>
              </a:rPr>
              <a:t>مسعود قیومی</a:t>
            </a:r>
            <a:endParaRPr/>
          </a:p>
          <a:p>
            <a:pPr algn="ctr"/>
            <a:endParaRPr/>
          </a:p>
          <a:p>
            <a:pPr algn="ctr"/>
            <a:r>
              <a:rPr lang="en-US" sz="2800">
                <a:latin typeface="Lucida Sans"/>
              </a:rPr>
              <a:t>دانشگاه آزاد برلین</a:t>
            </a:r>
            <a:endParaRPr/>
          </a:p>
          <a:p>
            <a:pPr algn="ctr"/>
            <a:r>
              <a:rPr lang="en-US" sz="2600">
                <a:latin typeface="Lucida Sans"/>
              </a:rPr>
              <a:t>masood.ghayoomi@fu-berlin.de</a:t>
            </a:r>
            <a:endParaRPr/>
          </a:p>
        </p:txBody>
      </p:sp>
    </p:spTree>
  </p:cSld>
  <p:timing>
    <p:tnLst>
      <p:par>
        <p:cTn id="1" dur="indefinite" restart="never" nodeType="tmRoot">
          <p:childTnLst>
            <p:seq>
              <p:cTn id="2" nodeType="mainSeq"/>
              <p:prevCondLst>
                <p:cond delay="0" evt="onPrev">
                  <p:tgtEl>
                    <p:sldTgt/>
                  </p:tgtEl>
                </p:cond>
              </p:prevCondLst>
              <p:nextCondLst>
                <p:cond delay="0" evt="onNext">
                  <p:tgtEl>
                    <p:sldTgt/>
                  </p:tgtEl>
                </p:cond>
              </p:nextCondLst>
            </p:seq>
          </p:childTnLst>
        </p:cTn>
      </p:par>
    </p:tnLst>
  </p:timing>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99" name="TextShape 1"/>
          <p:cNvSpPr txBox="1"/>
          <p:nvPr/>
        </p:nvSpPr>
        <p:spPr>
          <a:xfrm>
            <a:off x="503640" y="288000"/>
            <a:ext cx="8097480" cy="1104480"/>
          </a:xfrm>
          <a:prstGeom prst="rect">
            <a:avLst/>
          </a:prstGeom>
        </p:spPr>
        <p:txBody>
          <a:bodyPr lIns="0" rIns="0" tIns="0" bIns="0" anchor="ctr"/>
          <a:p>
            <a:pPr algn="ctr"/>
            <a:r>
              <a:rPr lang="en-US" sz="4400">
                <a:latin typeface="Lucida Sans"/>
              </a:rPr>
              <a:t>تجزیه نحوی: در سطح واژه </a:t>
            </a:r>
            <a:endParaRPr/>
          </a:p>
        </p:txBody>
      </p:sp>
      <p:sp>
        <p:nvSpPr>
          <p:cNvPr id="100" name="TextShape 2"/>
          <p:cNvSpPr txBox="1"/>
          <p:nvPr/>
        </p:nvSpPr>
        <p:spPr>
          <a:xfrm>
            <a:off x="0" y="1769400"/>
            <a:ext cx="9572400" cy="5792760"/>
          </a:xfrm>
          <a:prstGeom prst="rect">
            <a:avLst/>
          </a:prstGeom>
        </p:spPr>
        <p:txBody>
          <a:bodyPr lIns="0" rIns="0" tIns="0" bIns="0"/>
          <a:p>
            <a:pPr algn="r">
              <a:buSzPct val="45000"/>
              <a:buFont typeface="StarSymbol"/>
              <a:buChar char=""/>
            </a:pPr>
            <a:r>
              <a:rPr lang="en-US" sz="2800">
                <a:latin typeface="Lucida Sans"/>
              </a:rPr>
              <a:t>برچسب‌دهی مقولات دستوری</a:t>
            </a:r>
            <a:endParaRPr/>
          </a:p>
          <a:p>
            <a:pPr lvl="1" algn="r">
              <a:buSzPct val="75000"/>
              <a:buFont typeface="StarSymbol"/>
              <a:buChar char=""/>
            </a:pPr>
            <a:r>
              <a:rPr lang="en-US" sz="2600">
                <a:solidFill>
                  <a:srgbClr val="000000"/>
                </a:solidFill>
                <a:latin typeface="Lucida Sans"/>
                <a:ea typeface="XBNiloofar"/>
              </a:rPr>
              <a:t>عاصی و حاج‌عبدﺍلحسینی (</a:t>
            </a:r>
            <a:r>
              <a:rPr lang="en-US" sz="2600">
                <a:solidFill>
                  <a:srgbClr val="000000"/>
                </a:solidFill>
                <a:latin typeface="Lucida Sans"/>
                <a:ea typeface="XBNiloofar"/>
              </a:rPr>
              <a:t>۲۰۰۰</a:t>
            </a:r>
            <a:r>
              <a:rPr lang="en-US" sz="2600">
                <a:solidFill>
                  <a:srgbClr val="000000"/>
                </a:solidFill>
                <a:latin typeface="Lucida Sans"/>
                <a:ea typeface="XBNiloofar"/>
              </a:rPr>
              <a:t>(</a:t>
            </a:r>
            <a:endParaRPr/>
          </a:p>
          <a:p>
            <a:pPr lvl="1" algn="r">
              <a:buSzPct val="75000"/>
              <a:buFont typeface="StarSymbol"/>
              <a:buChar char=""/>
            </a:pPr>
            <a:r>
              <a:rPr lang="en-US" sz="2600">
                <a:solidFill>
                  <a:srgbClr val="000000"/>
                </a:solidFill>
                <a:latin typeface="Lucida Sans"/>
                <a:ea typeface="XBNiloofar"/>
              </a:rPr>
              <a:t>ارومچیان و دیگران (</a:t>
            </a:r>
            <a:r>
              <a:rPr lang="en-US" sz="2600">
                <a:solidFill>
                  <a:srgbClr val="000000"/>
                </a:solidFill>
                <a:latin typeface="Lucida Sans"/>
                <a:ea typeface="XBNiloofar"/>
              </a:rPr>
              <a:t>۲۰۰۶</a:t>
            </a:r>
            <a:r>
              <a:rPr lang="en-US" sz="2600">
                <a:solidFill>
                  <a:srgbClr val="000000"/>
                </a:solidFill>
                <a:latin typeface="Lucida Sans"/>
                <a:ea typeface="XBNiloofar"/>
              </a:rPr>
              <a:t>(</a:t>
            </a:r>
            <a:endParaRPr/>
          </a:p>
          <a:p>
            <a:pPr lvl="1" algn="r">
              <a:buSzPct val="75000"/>
              <a:buFont typeface="StarSymbol"/>
              <a:buChar char=""/>
            </a:pPr>
            <a:r>
              <a:rPr lang="en-US" sz="2600">
                <a:solidFill>
                  <a:srgbClr val="000000"/>
                </a:solidFill>
                <a:latin typeface="Lucida Sans"/>
                <a:ea typeface="XBNiloofar"/>
              </a:rPr>
              <a:t>امیری و دیگران (</a:t>
            </a:r>
            <a:r>
              <a:rPr lang="en-US" sz="2600">
                <a:solidFill>
                  <a:srgbClr val="000000"/>
                </a:solidFill>
                <a:latin typeface="Lucida Sans"/>
                <a:ea typeface="XBNiloofar"/>
              </a:rPr>
              <a:t>۲۰۰۷</a:t>
            </a:r>
            <a:r>
              <a:rPr lang="en-US" sz="2600">
                <a:solidFill>
                  <a:srgbClr val="000000"/>
                </a:solidFill>
                <a:latin typeface="Lucida Sans"/>
                <a:ea typeface="XBNiloofar"/>
              </a:rPr>
              <a:t>(</a:t>
            </a:r>
            <a:endParaRPr/>
          </a:p>
          <a:p>
            <a:pPr lvl="1" algn="r">
              <a:buSzPct val="75000"/>
              <a:buFont typeface="StarSymbol"/>
              <a:buChar char=""/>
            </a:pPr>
            <a:r>
              <a:rPr lang="en-US" sz="2600">
                <a:solidFill>
                  <a:srgbClr val="000000"/>
                </a:solidFill>
                <a:latin typeface="Lucida Sans"/>
                <a:ea typeface="XBNiloofar"/>
              </a:rPr>
              <a:t>تشرفی و دیگران (</a:t>
            </a:r>
            <a:r>
              <a:rPr lang="en-US" sz="2600">
                <a:solidFill>
                  <a:srgbClr val="000000"/>
                </a:solidFill>
                <a:latin typeface="Lucida Sans"/>
                <a:ea typeface="XBNiloofar"/>
              </a:rPr>
              <a:t>۲۰۰۷</a:t>
            </a:r>
            <a:r>
              <a:rPr lang="en-US" sz="2600">
                <a:solidFill>
                  <a:srgbClr val="000000"/>
                </a:solidFill>
                <a:latin typeface="Lucida Sans"/>
                <a:ea typeface="XBNiloofar"/>
              </a:rPr>
              <a:t>(</a:t>
            </a:r>
            <a:endParaRPr/>
          </a:p>
          <a:p>
            <a:pPr lvl="1" algn="r">
              <a:buSzPct val="75000"/>
              <a:buFont typeface="StarSymbol"/>
              <a:buChar char=""/>
            </a:pPr>
            <a:r>
              <a:rPr lang="en-US" sz="2600">
                <a:solidFill>
                  <a:srgbClr val="000000"/>
                </a:solidFill>
                <a:latin typeface="Lucida Sans"/>
                <a:ea typeface="XBNiloofar"/>
              </a:rPr>
              <a:t>شمس‌فرد و فدایی (</a:t>
            </a:r>
            <a:r>
              <a:rPr lang="en-US" sz="2600">
                <a:solidFill>
                  <a:srgbClr val="000000"/>
                </a:solidFill>
                <a:latin typeface="Lucida Sans"/>
                <a:ea typeface="XBNiloofar"/>
              </a:rPr>
              <a:t>۲۰۰۸</a:t>
            </a:r>
            <a:r>
              <a:rPr lang="en-US" sz="2600">
                <a:solidFill>
                  <a:srgbClr val="000000"/>
                </a:solidFill>
                <a:latin typeface="Lucida Sans"/>
                <a:ea typeface="XBNiloofar"/>
              </a:rPr>
              <a:t>(</a:t>
            </a:r>
            <a:endParaRPr/>
          </a:p>
          <a:p>
            <a:pPr lvl="1" algn="r">
              <a:buSzPct val="75000"/>
              <a:buFont typeface="StarSymbol"/>
              <a:buChar char=""/>
            </a:pPr>
            <a:r>
              <a:rPr lang="en-US" sz="2600">
                <a:solidFill>
                  <a:srgbClr val="000000"/>
                </a:solidFill>
                <a:latin typeface="Lucida Sans"/>
                <a:ea typeface="XBNiloofar"/>
              </a:rPr>
              <a:t>دنیس و زگوت (</a:t>
            </a:r>
            <a:r>
              <a:rPr lang="en-US" sz="2600">
                <a:solidFill>
                  <a:srgbClr val="000000"/>
                </a:solidFill>
                <a:latin typeface="Lucida Sans"/>
                <a:ea typeface="XBNiloofar"/>
              </a:rPr>
              <a:t>۲۰۰۹</a:t>
            </a:r>
            <a:r>
              <a:rPr lang="en-US" sz="2600">
                <a:solidFill>
                  <a:srgbClr val="000000"/>
                </a:solidFill>
                <a:latin typeface="Lucida Sans"/>
                <a:ea typeface="XBNiloofar"/>
              </a:rPr>
              <a:t>(</a:t>
            </a:r>
            <a:endParaRPr/>
          </a:p>
          <a:p>
            <a:pPr lvl="1" algn="r">
              <a:buSzPct val="75000"/>
              <a:buFont typeface="StarSymbol"/>
              <a:buChar char=""/>
            </a:pPr>
            <a:r>
              <a:rPr lang="en-US" sz="2600">
                <a:solidFill>
                  <a:srgbClr val="000000"/>
                </a:solidFill>
                <a:latin typeface="Lucida Sans"/>
                <a:ea typeface="XBNiloofar"/>
              </a:rPr>
              <a:t>محسنی و مینایی‌بیدگلی (</a:t>
            </a:r>
            <a:r>
              <a:rPr lang="en-US" sz="2600">
                <a:solidFill>
                  <a:srgbClr val="000000"/>
                </a:solidFill>
                <a:latin typeface="Lucida Sans"/>
                <a:ea typeface="XBNiloofar"/>
              </a:rPr>
              <a:t>۲۰۱۰</a:t>
            </a:r>
            <a:r>
              <a:rPr lang="en-US" sz="2600">
                <a:solidFill>
                  <a:srgbClr val="000000"/>
                </a:solidFill>
                <a:latin typeface="Lucida Sans"/>
                <a:ea typeface="XBNiloofar"/>
              </a:rPr>
              <a:t>(</a:t>
            </a:r>
            <a:endParaRPr/>
          </a:p>
          <a:p>
            <a:pPr lvl="1" algn="r">
              <a:buSzPct val="75000"/>
              <a:buFont typeface="StarSymbol"/>
              <a:buChar char=""/>
            </a:pPr>
            <a:r>
              <a:rPr lang="en-US" sz="2600">
                <a:solidFill>
                  <a:srgbClr val="000000"/>
                </a:solidFill>
                <a:latin typeface="Lucida Sans"/>
                <a:ea typeface="XBNiloofar"/>
              </a:rPr>
              <a:t>سراجی (</a:t>
            </a:r>
            <a:r>
              <a:rPr lang="en-US" sz="2600">
                <a:solidFill>
                  <a:srgbClr val="000000"/>
                </a:solidFill>
                <a:latin typeface="Lucida Sans"/>
                <a:ea typeface="XBNiloofar"/>
              </a:rPr>
              <a:t>۲۰۱۱</a:t>
            </a:r>
            <a:r>
              <a:rPr lang="en-US" sz="2600">
                <a:solidFill>
                  <a:srgbClr val="000000"/>
                </a:solidFill>
                <a:latin typeface="Lucida Sans"/>
                <a:ea typeface="XBNiloofar"/>
              </a:rPr>
              <a:t>(</a:t>
            </a:r>
            <a:endParaRPr/>
          </a:p>
        </p:txBody>
      </p:sp>
    </p:spTree>
  </p:cSld>
  <p:timing>
    <p:tnLst>
      <p:par>
        <p:cTn id="19" dur="indefinite" restart="never" nodeType="tmRoot">
          <p:childTnLst>
            <p:seq>
              <p:cTn id="20" nodeType="mainSeq"/>
              <p:prevCondLst>
                <p:cond delay="0" evt="onPrev">
                  <p:tgtEl>
                    <p:sldTgt/>
                  </p:tgtEl>
                </p:cond>
              </p:prevCondLst>
              <p:nextCondLst>
                <p:cond delay="0" evt="onNext">
                  <p:tgtEl>
                    <p:sldTgt/>
                  </p:tgtEl>
                </p:cond>
              </p:nextCondLst>
            </p:seq>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01" name="TextShape 1"/>
          <p:cNvSpPr txBox="1"/>
          <p:nvPr/>
        </p:nvSpPr>
        <p:spPr>
          <a:xfrm>
            <a:off x="503640" y="288000"/>
            <a:ext cx="8097480" cy="1104480"/>
          </a:xfrm>
          <a:prstGeom prst="rect">
            <a:avLst/>
          </a:prstGeom>
        </p:spPr>
        <p:txBody>
          <a:bodyPr lIns="0" rIns="0" tIns="0" bIns="0" anchor="ctr"/>
          <a:p>
            <a:pPr algn="ctr"/>
            <a:r>
              <a:rPr lang="en-US" sz="4400">
                <a:latin typeface="Lucida Sans"/>
              </a:rPr>
              <a:t>تجزیه نحوی: در سطح واژه </a:t>
            </a:r>
            <a:endParaRPr/>
          </a:p>
        </p:txBody>
      </p:sp>
      <p:sp>
        <p:nvSpPr>
          <p:cNvPr id="102" name="TextShape 2"/>
          <p:cNvSpPr txBox="1"/>
          <p:nvPr/>
        </p:nvSpPr>
        <p:spPr>
          <a:xfrm>
            <a:off x="0" y="1769400"/>
            <a:ext cx="9572400" cy="5792760"/>
          </a:xfrm>
          <a:prstGeom prst="rect">
            <a:avLst/>
          </a:prstGeom>
        </p:spPr>
        <p:txBody>
          <a:bodyPr lIns="0" rIns="0" tIns="0" bIns="0"/>
          <a:p>
            <a:pPr algn="r">
              <a:buSzPct val="45000"/>
              <a:buFont typeface="StarSymbol"/>
              <a:buChar char=""/>
            </a:pPr>
            <a:r>
              <a:rPr lang="en-US" sz="2800">
                <a:latin typeface="Lucida Sans"/>
              </a:rPr>
              <a:t>چالش: ابهام واژگانی و همنویسه‌ها</a:t>
            </a:r>
            <a:endParaRPr/>
          </a:p>
          <a:p>
            <a:pPr lvl="1" algn="r">
              <a:buSzPct val="75000"/>
              <a:buFont typeface="StarSymbol"/>
              <a:buChar char=""/>
            </a:pPr>
            <a:r>
              <a:rPr lang="en-US" sz="2800">
                <a:latin typeface="Lucida Sans"/>
              </a:rPr>
              <a:t>کاما</a:t>
            </a:r>
            <a:endParaRPr/>
          </a:p>
          <a:p>
            <a:pPr lvl="2" algn="r">
              <a:buSzPct val="45000"/>
              <a:buFont typeface="StarSymbol"/>
              <a:buChar char=""/>
            </a:pPr>
            <a:r>
              <a:rPr lang="en-US" sz="2800">
                <a:latin typeface="Lucida Sans"/>
              </a:rPr>
              <a:t>یکی از علایم سجاوندی</a:t>
            </a:r>
            <a:endParaRPr/>
          </a:p>
          <a:p>
            <a:pPr lvl="2" algn="r">
              <a:buSzPct val="45000"/>
              <a:buFont typeface="StarSymbol"/>
              <a:buChar char=""/>
            </a:pPr>
            <a:r>
              <a:rPr lang="en-US" sz="2800">
                <a:latin typeface="Lucida Sans"/>
              </a:rPr>
              <a:t>حرف ربط</a:t>
            </a:r>
            <a:endParaRPr/>
          </a:p>
          <a:p>
            <a:pPr lvl="1" algn="r">
              <a:buSzPct val="75000"/>
              <a:buFont typeface="StarSymbol"/>
              <a:buChar char=""/>
            </a:pPr>
            <a:r>
              <a:rPr lang="en-US" sz="2800">
                <a:solidFill>
                  <a:srgbClr val="000000"/>
                </a:solidFill>
                <a:latin typeface="Lucida Sans"/>
                <a:ea typeface="XBNiloofar"/>
              </a:rPr>
              <a:t>برداشت</a:t>
            </a:r>
            <a:endParaRPr/>
          </a:p>
          <a:p>
            <a:pPr lvl="2" algn="r">
              <a:buSzPct val="45000"/>
              <a:buFont typeface="StarSymbol"/>
              <a:buChar char=""/>
            </a:pPr>
            <a:r>
              <a:rPr lang="en-US" sz="2800">
                <a:solidFill>
                  <a:srgbClr val="000000"/>
                </a:solidFill>
                <a:latin typeface="Lucida Sans"/>
                <a:ea typeface="XBNiloofar"/>
              </a:rPr>
              <a:t>اسم: به معنی درک،  برداشت محصول</a:t>
            </a:r>
            <a:endParaRPr/>
          </a:p>
          <a:p>
            <a:pPr lvl="2" algn="r">
              <a:buSzPct val="45000"/>
              <a:buFont typeface="StarSymbol"/>
              <a:buChar char=""/>
            </a:pPr>
            <a:r>
              <a:rPr lang="en-US" sz="2800">
                <a:solidFill>
                  <a:srgbClr val="000000"/>
                </a:solidFill>
                <a:latin typeface="Lucida Sans"/>
                <a:ea typeface="XBNiloofar"/>
              </a:rPr>
              <a:t>فعل: برداشتن </a:t>
            </a:r>
            <a:endParaRPr/>
          </a:p>
        </p:txBody>
      </p:sp>
    </p:spTree>
  </p:cSld>
  <p:timing>
    <p:tnLst>
      <p:par>
        <p:cTn id="21" dur="indefinite" restart="never" nodeType="tmRoot">
          <p:childTnLst>
            <p:seq>
              <p:cTn id="22" nodeType="mainSeq"/>
              <p:prevCondLst>
                <p:cond delay="0" evt="onPrev">
                  <p:tgtEl>
                    <p:sldTgt/>
                  </p:tgtEl>
                </p:cond>
              </p:prevCondLst>
              <p:nextCondLst>
                <p:cond delay="0" evt="onNext">
                  <p:tgtEl>
                    <p:sldTgt/>
                  </p:tgtEl>
                </p:cond>
              </p:nextCondLst>
            </p:seq>
          </p:childTnLst>
        </p:cTn>
      </p:par>
    </p:tnLst>
  </p:timing>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03" name="TextShape 1"/>
          <p:cNvSpPr txBox="1"/>
          <p:nvPr/>
        </p:nvSpPr>
        <p:spPr>
          <a:xfrm>
            <a:off x="503640" y="288000"/>
            <a:ext cx="8097480" cy="1104480"/>
          </a:xfrm>
          <a:prstGeom prst="rect">
            <a:avLst/>
          </a:prstGeom>
        </p:spPr>
        <p:txBody>
          <a:bodyPr lIns="0" rIns="0" tIns="0" bIns="0" anchor="ctr"/>
          <a:p>
            <a:pPr algn="ctr"/>
            <a:r>
              <a:rPr lang="en-US" sz="4400">
                <a:latin typeface="Arial"/>
              </a:rPr>
              <a:t>تجزیه نحوی: در سطح جمله </a:t>
            </a:r>
            <a:endParaRPr/>
          </a:p>
        </p:txBody>
      </p:sp>
      <p:sp>
        <p:nvSpPr>
          <p:cNvPr id="104" name="TextShape 2"/>
          <p:cNvSpPr txBox="1"/>
          <p:nvPr/>
        </p:nvSpPr>
        <p:spPr>
          <a:xfrm>
            <a:off x="-45360" y="1800000"/>
            <a:ext cx="9572400" cy="5456160"/>
          </a:xfrm>
          <a:prstGeom prst="rect">
            <a:avLst/>
          </a:prstGeom>
        </p:spPr>
        <p:txBody>
          <a:bodyPr lIns="0" rIns="0" tIns="0" bIns="0"/>
          <a:p>
            <a:pPr algn="r">
              <a:buSzPct val="45000"/>
              <a:buFont typeface="StarSymbol"/>
              <a:buChar char=""/>
            </a:pPr>
            <a:r>
              <a:rPr lang="en-US" sz="2800">
                <a:latin typeface="Lucida Sans"/>
              </a:rPr>
              <a:t>تجزیه دستوری جمله</a:t>
            </a:r>
            <a:endParaRPr/>
          </a:p>
          <a:p>
            <a:pPr lvl="1" algn="r">
              <a:buSzPct val="75000"/>
              <a:buFont typeface="StarSymbol"/>
              <a:buChar char=""/>
            </a:pPr>
            <a:r>
              <a:rPr lang="en-US" sz="2600">
                <a:solidFill>
                  <a:srgbClr val="000000"/>
                </a:solidFill>
                <a:latin typeface="Lucida Sans"/>
                <a:ea typeface="XB Niloofar (Arabid)"/>
              </a:rPr>
              <a:t>تشخیص وابستگی:صنامراد و ماتسوموتو (</a:t>
            </a:r>
            <a:r>
              <a:rPr lang="en-US" sz="2600">
                <a:solidFill>
                  <a:srgbClr val="000000"/>
                </a:solidFill>
                <a:latin typeface="Lucida Sans"/>
                <a:ea typeface="XB Niloofar (Arabid)"/>
              </a:rPr>
              <a:t>۱۹۸۵</a:t>
            </a:r>
            <a:r>
              <a:rPr lang="en-US" sz="2600">
                <a:solidFill>
                  <a:srgbClr val="000000"/>
                </a:solidFill>
                <a:latin typeface="Lucida Sans"/>
                <a:ea typeface="XB Niloofar (Arabid)"/>
              </a:rPr>
              <a:t>(</a:t>
            </a:r>
            <a:endParaRPr/>
          </a:p>
          <a:p>
            <a:pPr lvl="1" algn="r">
              <a:buSzPct val="75000"/>
              <a:buFont typeface="StarSymbol"/>
              <a:buChar char=""/>
            </a:pPr>
            <a:r>
              <a:rPr lang="en-US" sz="2600">
                <a:solidFill>
                  <a:srgbClr val="000000"/>
                </a:solidFill>
                <a:latin typeface="Lucida Sans"/>
                <a:ea typeface="XB Niloofar (Arabid)"/>
              </a:rPr>
              <a:t>دستور ارتباط: دهداری و لنزدله (</a:t>
            </a:r>
            <a:r>
              <a:rPr lang="en-US" sz="2600">
                <a:solidFill>
                  <a:srgbClr val="000000"/>
                </a:solidFill>
                <a:latin typeface="Lucida Sans"/>
                <a:ea typeface="XB Niloofar (Arabid)"/>
              </a:rPr>
              <a:t>۲۰۰۸</a:t>
            </a:r>
            <a:r>
              <a:rPr lang="en-US" sz="2600">
                <a:solidFill>
                  <a:srgbClr val="000000"/>
                </a:solidFill>
                <a:latin typeface="Lucida Sans"/>
                <a:ea typeface="XB Niloofar (Arabid)"/>
              </a:rPr>
              <a:t>(</a:t>
            </a:r>
            <a:endParaRPr/>
          </a:p>
          <a:p>
            <a:pPr lvl="1" algn="r">
              <a:buSzPct val="75000"/>
              <a:buFont typeface="StarSymbol"/>
              <a:buChar char=""/>
            </a:pPr>
            <a:r>
              <a:rPr lang="en-US" sz="2600">
                <a:solidFill>
                  <a:srgbClr val="000000"/>
                </a:solidFill>
                <a:latin typeface="Lucida Sans"/>
                <a:ea typeface="XB Niloofar (Arabid)"/>
              </a:rPr>
              <a:t>دستور تعاملی: قیومی و گیلوم (</a:t>
            </a:r>
            <a:r>
              <a:rPr lang="en-US" sz="2600">
                <a:solidFill>
                  <a:srgbClr val="000000"/>
                </a:solidFill>
                <a:latin typeface="Lucida Sans"/>
                <a:ea typeface="XB Niloofar (Arabid)"/>
              </a:rPr>
              <a:t>۲۰۰۹</a:t>
            </a:r>
            <a:r>
              <a:rPr lang="en-US" sz="2600">
                <a:solidFill>
                  <a:srgbClr val="000000"/>
                </a:solidFill>
                <a:latin typeface="Lucida Sans"/>
                <a:ea typeface="XB Niloofar (Arabid)"/>
              </a:rPr>
              <a:t>(</a:t>
            </a:r>
            <a:endParaRPr/>
          </a:p>
          <a:p>
            <a:pPr lvl="1" algn="r">
              <a:buSzPct val="75000"/>
              <a:buFont typeface="StarSymbol"/>
              <a:buChar char=""/>
            </a:pPr>
            <a:r>
              <a:rPr lang="en-US" sz="2600">
                <a:solidFill>
                  <a:srgbClr val="000000"/>
                </a:solidFill>
                <a:latin typeface="Lucida Sans"/>
                <a:ea typeface="XB Niloofar (Arabid)"/>
              </a:rPr>
              <a:t>دستور ساخت سازه‌ای هسته‌بنیان: مولر و قیومی (</a:t>
            </a:r>
            <a:r>
              <a:rPr lang="en-US" sz="2600">
                <a:solidFill>
                  <a:srgbClr val="000000"/>
                </a:solidFill>
                <a:latin typeface="Lucida Sans"/>
                <a:ea typeface="XB Niloofar (Arabid)"/>
              </a:rPr>
              <a:t>۲۰۱۰</a:t>
            </a:r>
            <a:r>
              <a:rPr lang="en-US" sz="2600">
                <a:solidFill>
                  <a:srgbClr val="000000"/>
                </a:solidFill>
                <a:latin typeface="Lucida Sans"/>
                <a:ea typeface="XB Niloofar (Arabid)"/>
              </a:rPr>
              <a:t>(</a:t>
            </a:r>
            <a:endParaRPr/>
          </a:p>
          <a:p>
            <a:pPr lvl="1" algn="r">
              <a:buSzPct val="75000"/>
              <a:buFont typeface="StarSymbol"/>
              <a:buChar char=""/>
            </a:pPr>
            <a:r>
              <a:rPr lang="en-US" sz="2600">
                <a:solidFill>
                  <a:srgbClr val="000000"/>
                </a:solidFill>
                <a:latin typeface="Lucida Sans"/>
                <a:ea typeface="XB Niloofar (Arabid)"/>
              </a:rPr>
              <a:t>دستور ساخت سازه‌ای تعمیم‌یافته: </a:t>
            </a:r>
            <a:r>
              <a:rPr lang="en-US" sz="2600">
                <a:solidFill>
                  <a:srgbClr val="000000"/>
                </a:solidFill>
                <a:latin typeface="Lucida Sans"/>
                <a:ea typeface="XB Niloofar (Arabid)"/>
              </a:rPr>
              <a:t>بحرانی و دیگران (</a:t>
            </a:r>
            <a:r>
              <a:rPr lang="en-US" sz="2600">
                <a:solidFill>
                  <a:srgbClr val="000000"/>
                </a:solidFill>
                <a:latin typeface="Lucida Sans"/>
                <a:ea typeface="XB Niloofar (Arabid)"/>
              </a:rPr>
              <a:t>۲۰۱۱</a:t>
            </a:r>
            <a:r>
              <a:rPr lang="en-US" sz="2600">
                <a:solidFill>
                  <a:srgbClr val="000000"/>
                </a:solidFill>
                <a:latin typeface="Lucida Sans"/>
                <a:ea typeface="XB Niloofar (Arabid)"/>
              </a:rPr>
              <a:t>(</a:t>
            </a:r>
            <a:endParaRPr/>
          </a:p>
          <a:p>
            <a:pPr lvl="1" algn="r">
              <a:buSzPct val="75000"/>
              <a:buFont typeface="StarSymbol"/>
              <a:buChar char=""/>
            </a:pPr>
            <a:r>
              <a:rPr lang="en-US" sz="2600">
                <a:solidFill>
                  <a:srgbClr val="000000"/>
                </a:solidFill>
                <a:latin typeface="Lucida Sans"/>
                <a:ea typeface="XB Niloofar (Arabid)"/>
              </a:rPr>
              <a:t>دستور وابستگی: سراجی و دیگران (</a:t>
            </a:r>
            <a:r>
              <a:rPr lang="en-US" sz="2600">
                <a:solidFill>
                  <a:srgbClr val="000000"/>
                </a:solidFill>
                <a:latin typeface="Lucida Sans"/>
                <a:ea typeface="XB Niloofar (Arabid)"/>
              </a:rPr>
              <a:t>۲۰۱۲</a:t>
            </a:r>
            <a:r>
              <a:rPr lang="en-US" sz="2600">
                <a:solidFill>
                  <a:srgbClr val="000000"/>
                </a:solidFill>
                <a:latin typeface="Lucida Sans"/>
                <a:ea typeface="XB Niloofar (Arabid)"/>
              </a:rPr>
              <a:t>)، رسولی و دیگران  )</a:t>
            </a:r>
            <a:r>
              <a:rPr lang="en-US" sz="2600">
                <a:solidFill>
                  <a:srgbClr val="000000"/>
                </a:solidFill>
                <a:latin typeface="Lucida Sans"/>
                <a:ea typeface="XB Niloofar (Arabid)"/>
              </a:rPr>
              <a:t>۲۰۱۳</a:t>
            </a:r>
            <a:r>
              <a:rPr lang="en-US" sz="2600">
                <a:solidFill>
                  <a:srgbClr val="000000"/>
                </a:solidFill>
                <a:latin typeface="Lucida Sans"/>
                <a:ea typeface="XB Niloofar (Arabid)"/>
              </a:rPr>
              <a:t>)، قیومی و کوهن (</a:t>
            </a:r>
            <a:r>
              <a:rPr lang="en-US" sz="2600">
                <a:solidFill>
                  <a:srgbClr val="000000"/>
                </a:solidFill>
                <a:latin typeface="Lucida Sans"/>
                <a:ea typeface="XB Niloofar (Arabid)"/>
              </a:rPr>
              <a:t>۲۰۱۴</a:t>
            </a:r>
            <a:r>
              <a:rPr lang="en-US" sz="2600">
                <a:solidFill>
                  <a:srgbClr val="000000"/>
                </a:solidFill>
                <a:latin typeface="Lucida Sans"/>
                <a:ea typeface="XB Niloofar (Arabid)"/>
              </a:rPr>
              <a:t>(</a:t>
            </a:r>
            <a:endParaRPr/>
          </a:p>
        </p:txBody>
      </p:sp>
    </p:spTree>
  </p:cSld>
  <p:timing>
    <p:tnLst>
      <p:par>
        <p:cTn id="23" dur="indefinite" restart="never" nodeType="tmRoot">
          <p:childTnLst>
            <p:seq>
              <p:cTn id="24" nodeType="mainSeq"/>
              <p:prevCondLst>
                <p:cond delay="0" evt="onPrev">
                  <p:tgtEl>
                    <p:sldTgt/>
                  </p:tgtEl>
                </p:cond>
              </p:prevCondLst>
              <p:nextCondLst>
                <p:cond delay="0" evt="onNext">
                  <p:tgtEl>
                    <p:sldTgt/>
                  </p:tgtEl>
                </p:cond>
              </p:nextCondLst>
            </p:seq>
          </p:childTnLst>
        </p:cTn>
      </p:par>
    </p:tnLst>
  </p:timing>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05" name="TextShape 1"/>
          <p:cNvSpPr txBox="1"/>
          <p:nvPr/>
        </p:nvSpPr>
        <p:spPr>
          <a:xfrm>
            <a:off x="503640" y="288000"/>
            <a:ext cx="8097480" cy="1104480"/>
          </a:xfrm>
          <a:prstGeom prst="rect">
            <a:avLst/>
          </a:prstGeom>
        </p:spPr>
        <p:txBody>
          <a:bodyPr lIns="0" rIns="0" tIns="0" bIns="0" anchor="ctr"/>
          <a:p>
            <a:pPr algn="ctr"/>
            <a:r>
              <a:rPr lang="en-US" sz="4400">
                <a:latin typeface="Lucida Sans"/>
              </a:rPr>
              <a:t>تجزیه معناشناختی: در سطح واژه</a:t>
            </a:r>
            <a:endParaRPr/>
          </a:p>
        </p:txBody>
      </p:sp>
      <p:sp>
        <p:nvSpPr>
          <p:cNvPr id="106" name="TextShape 2"/>
          <p:cNvSpPr txBox="1"/>
          <p:nvPr/>
        </p:nvSpPr>
        <p:spPr>
          <a:xfrm>
            <a:off x="0" y="1769400"/>
            <a:ext cx="9572400" cy="5456160"/>
          </a:xfrm>
          <a:prstGeom prst="rect">
            <a:avLst/>
          </a:prstGeom>
        </p:spPr>
        <p:txBody>
          <a:bodyPr lIns="0" rIns="0" tIns="0" bIns="0"/>
          <a:p>
            <a:pPr algn="just">
              <a:buSzPct val="45000"/>
              <a:buFont typeface="StarSymbol"/>
              <a:buChar char=""/>
            </a:pPr>
            <a:r>
              <a:rPr lang="en-US" sz="2800">
                <a:latin typeface="Lucida Sans"/>
              </a:rPr>
              <a:t>ابهام‌زدایی واژگان </a:t>
            </a:r>
            <a:endParaRPr/>
          </a:p>
          <a:p>
            <a:pPr lvl="1" algn="just">
              <a:buSzPct val="75000"/>
              <a:buFont typeface="StarSymbol"/>
              <a:buChar char=""/>
            </a:pPr>
            <a:r>
              <a:rPr lang="en-US" sz="2600">
                <a:latin typeface="Lucida Sans"/>
              </a:rPr>
              <a:t>مکی و همایون‌پور (</a:t>
            </a:r>
            <a:r>
              <a:rPr lang="en-US" sz="2600">
                <a:latin typeface="Lucida Sans"/>
              </a:rPr>
              <a:t>۲۰۰۸</a:t>
            </a:r>
            <a:r>
              <a:rPr lang="en-US" sz="2600">
                <a:latin typeface="Lucida Sans"/>
              </a:rPr>
              <a:t>(</a:t>
            </a:r>
            <a:endParaRPr/>
          </a:p>
          <a:p>
            <a:pPr lvl="1" algn="just">
              <a:buSzPct val="75000"/>
              <a:buFont typeface="StarSymbol"/>
              <a:buChar char=""/>
            </a:pPr>
            <a:r>
              <a:rPr lang="en-US" sz="2600">
                <a:latin typeface="Lucida Sans"/>
              </a:rPr>
              <a:t>سلطانی و فیلی (</a:t>
            </a:r>
            <a:r>
              <a:rPr lang="en-US" sz="2600">
                <a:latin typeface="Lucida Sans"/>
              </a:rPr>
              <a:t>۲۰۱۰</a:t>
            </a:r>
            <a:r>
              <a:rPr lang="en-US" sz="2600">
                <a:latin typeface="Lucida Sans"/>
              </a:rPr>
              <a:t>(</a:t>
            </a:r>
            <a:endParaRPr/>
          </a:p>
          <a:p>
            <a:pPr algn="just">
              <a:buSzPct val="45000"/>
              <a:buFont typeface="StarSymbol"/>
              <a:buChar char=""/>
            </a:pPr>
            <a:r>
              <a:rPr lang="en-US" sz="2800">
                <a:latin typeface="Lucida Sans"/>
              </a:rPr>
              <a:t>ظرفیت واژه</a:t>
            </a:r>
            <a:endParaRPr/>
          </a:p>
          <a:p>
            <a:pPr lvl="1" algn="just">
              <a:buSzPct val="75000"/>
              <a:buFont typeface="StarSymbol"/>
              <a:buChar char=""/>
            </a:pPr>
            <a:r>
              <a:rPr lang="en-US" sz="2600">
                <a:latin typeface="Lucida Sans"/>
              </a:rPr>
              <a:t>طبیب‌زاد (</a:t>
            </a:r>
            <a:r>
              <a:rPr lang="en-US" sz="2600">
                <a:latin typeface="Lucida Sans"/>
              </a:rPr>
              <a:t>۱۳۹۰</a:t>
            </a:r>
            <a:r>
              <a:rPr lang="en-US" sz="2600">
                <a:latin typeface="Lucida Sans"/>
              </a:rPr>
              <a:t>(</a:t>
            </a:r>
            <a:endParaRPr/>
          </a:p>
          <a:p>
            <a:pPr lvl="1" algn="just">
              <a:buSzPct val="75000"/>
              <a:buFont typeface="StarSymbol"/>
              <a:buChar char=""/>
            </a:pPr>
            <a:r>
              <a:rPr lang="en-US" sz="2600">
                <a:latin typeface="Lucida Sans"/>
              </a:rPr>
              <a:t>رسولی و دیگران (</a:t>
            </a:r>
            <a:r>
              <a:rPr lang="en-US" sz="2600">
                <a:latin typeface="Lucida Sans"/>
              </a:rPr>
              <a:t>۲۰۱۱</a:t>
            </a:r>
            <a:r>
              <a:rPr lang="en-US" sz="2600">
                <a:latin typeface="Lucida Sans"/>
              </a:rPr>
              <a:t>(</a:t>
            </a:r>
            <a:endParaRPr/>
          </a:p>
          <a:p>
            <a:pPr algn="just">
              <a:buSzPct val="45000"/>
              <a:buFont typeface="StarSymbol"/>
              <a:buChar char=""/>
            </a:pPr>
            <a:r>
              <a:rPr lang="en-US" sz="2800">
                <a:latin typeface="Lucida Sans"/>
              </a:rPr>
              <a:t>برچسب‌دهی موجودات نامدار</a:t>
            </a:r>
            <a:endParaRPr/>
          </a:p>
          <a:p>
            <a:pPr lvl="1" algn="just">
              <a:buSzPct val="75000"/>
              <a:buFont typeface="StarSymbol"/>
              <a:buChar char=""/>
            </a:pPr>
            <a:r>
              <a:rPr lang="en-US" sz="2600">
                <a:latin typeface="Lucida Sans"/>
              </a:rPr>
              <a:t>اصفهانی و دیگران (</a:t>
            </a:r>
            <a:r>
              <a:rPr lang="en-US" sz="2600">
                <a:latin typeface="Lucida Sans"/>
              </a:rPr>
              <a:t>۱۳۸۹</a:t>
            </a:r>
            <a:r>
              <a:rPr lang="en-US" sz="2600">
                <a:latin typeface="Lucida Sans"/>
              </a:rPr>
              <a:t>(</a:t>
            </a:r>
            <a:endParaRPr/>
          </a:p>
          <a:p>
            <a:pPr lvl="1" algn="just">
              <a:buSzPct val="75000"/>
              <a:buFont typeface="StarSymbol"/>
              <a:buChar char=""/>
            </a:pPr>
            <a:r>
              <a:rPr lang="en-US" sz="2600">
                <a:latin typeface="Lucida Sans"/>
              </a:rPr>
              <a:t>مهدی‌زاده سراج و دیگران (</a:t>
            </a:r>
            <a:r>
              <a:rPr lang="en-US" sz="2600">
                <a:latin typeface="Lucida Sans"/>
              </a:rPr>
              <a:t>۲۰۱۴</a:t>
            </a:r>
            <a:r>
              <a:rPr lang="en-US" sz="2600">
                <a:latin typeface="Lucida Sans"/>
              </a:rPr>
              <a:t>(</a:t>
            </a:r>
            <a:endParaRPr/>
          </a:p>
          <a:p>
            <a:pPr lvl="1" algn="just">
              <a:buSzPct val="75000"/>
              <a:buFont typeface="StarSymbol"/>
              <a:buChar char=""/>
            </a:pPr>
            <a:r>
              <a:rPr lang="en-US" sz="2600">
                <a:latin typeface="Lucida Sans"/>
              </a:rPr>
              <a:t>خورموجی و دیگران (</a:t>
            </a:r>
            <a:r>
              <a:rPr lang="en-US" sz="2600">
                <a:latin typeface="Lucida Sans"/>
              </a:rPr>
              <a:t>۲۰۱۴</a:t>
            </a:r>
            <a:r>
              <a:rPr lang="en-US" sz="2600">
                <a:latin typeface="Lucida Sans"/>
              </a:rPr>
              <a:t>(</a:t>
            </a:r>
            <a:endParaRPr/>
          </a:p>
          <a:p>
            <a:pPr algn="just">
              <a:buSzPct val="45000"/>
              <a:buFont typeface="StarSymbol"/>
              <a:buChar char=""/>
            </a:pPr>
            <a:endParaRPr/>
          </a:p>
        </p:txBody>
      </p:sp>
    </p:spTree>
  </p:cSld>
  <p:timing>
    <p:tnLst>
      <p:par>
        <p:cTn id="25" dur="indefinite" restart="never" nodeType="tmRoot">
          <p:childTnLst>
            <p:seq>
              <p:cTn id="26" nodeType="mainSeq"/>
              <p:prevCondLst>
                <p:cond delay="0" evt="onPrev">
                  <p:tgtEl>
                    <p:sldTgt/>
                  </p:tgtEl>
                </p:cond>
              </p:prevCondLst>
              <p:nextCondLst>
                <p:cond delay="0" evt="onNext">
                  <p:tgtEl>
                    <p:sldTgt/>
                  </p:tgtEl>
                </p:cond>
              </p:nextCondLst>
            </p:seq>
          </p:childTnLst>
        </p:cTn>
      </p:par>
    </p:tnLst>
  </p:timing>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07" name="TextShape 1"/>
          <p:cNvSpPr txBox="1"/>
          <p:nvPr/>
        </p:nvSpPr>
        <p:spPr>
          <a:xfrm>
            <a:off x="503640" y="288000"/>
            <a:ext cx="8097480" cy="1104480"/>
          </a:xfrm>
          <a:prstGeom prst="rect">
            <a:avLst/>
          </a:prstGeom>
        </p:spPr>
        <p:txBody>
          <a:bodyPr lIns="0" rIns="0" tIns="0" bIns="0" anchor="ctr"/>
          <a:p>
            <a:pPr algn="ctr"/>
            <a:r>
              <a:rPr lang="en-US" sz="4400">
                <a:latin typeface="Lucida Sans"/>
              </a:rPr>
              <a:t>تجزیه معناشناختی: در سطح جمله</a:t>
            </a:r>
            <a:endParaRPr/>
          </a:p>
        </p:txBody>
      </p:sp>
      <p:sp>
        <p:nvSpPr>
          <p:cNvPr id="108" name="TextShape 2"/>
          <p:cNvSpPr txBox="1"/>
          <p:nvPr/>
        </p:nvSpPr>
        <p:spPr>
          <a:xfrm>
            <a:off x="0" y="1769400"/>
            <a:ext cx="9572400" cy="5456160"/>
          </a:xfrm>
          <a:prstGeom prst="rect">
            <a:avLst/>
          </a:prstGeom>
        </p:spPr>
        <p:txBody>
          <a:bodyPr lIns="0" rIns="0" tIns="0" bIns="0"/>
          <a:p>
            <a:pPr algn="r">
              <a:buSzPct val="45000"/>
              <a:buFont typeface="StarSymbol"/>
              <a:buChar char=""/>
            </a:pPr>
            <a:r>
              <a:rPr lang="en-US" sz="2800">
                <a:latin typeface="Lucida Sans"/>
              </a:rPr>
              <a:t>برچسب‌دهی نقش معنایی واژه</a:t>
            </a:r>
            <a:endParaRPr/>
          </a:p>
          <a:p>
            <a:pPr lvl="1" algn="r">
              <a:buSzPct val="75000"/>
              <a:buFont typeface="StarSymbol"/>
              <a:buChar char=""/>
            </a:pPr>
            <a:r>
              <a:rPr lang="en-US" sz="2600">
                <a:latin typeface="Lucida Sans"/>
              </a:rPr>
              <a:t>شمس‌فرد و صدرموسوی (</a:t>
            </a:r>
            <a:r>
              <a:rPr lang="en-US" sz="2600">
                <a:latin typeface="Lucida Sans"/>
              </a:rPr>
              <a:t>۲۰۰۷</a:t>
            </a:r>
            <a:r>
              <a:rPr lang="en-US" sz="2600">
                <a:latin typeface="Lucida Sans"/>
              </a:rPr>
              <a:t>(</a:t>
            </a:r>
            <a:endParaRPr/>
          </a:p>
          <a:p>
            <a:pPr lvl="1" algn="r">
              <a:buSzPct val="75000"/>
              <a:buFont typeface="StarSymbol"/>
              <a:buChar char=""/>
            </a:pPr>
            <a:r>
              <a:rPr lang="en-US" sz="2600">
                <a:latin typeface="Lucida Sans"/>
              </a:rPr>
              <a:t>قالی‌باف و دیگران (</a:t>
            </a:r>
            <a:r>
              <a:rPr lang="en-US" sz="2600">
                <a:latin typeface="Lucida Sans"/>
              </a:rPr>
              <a:t>۲۰۰۹</a:t>
            </a:r>
            <a:r>
              <a:rPr lang="en-US" sz="2600">
                <a:latin typeface="Lucida Sans"/>
              </a:rPr>
              <a:t>(</a:t>
            </a:r>
            <a:endParaRPr/>
          </a:p>
          <a:p>
            <a:pPr lvl="1" algn="r">
              <a:buSzPct val="75000"/>
              <a:buFont typeface="StarSymbol"/>
              <a:buChar char=""/>
            </a:pPr>
            <a:r>
              <a:rPr lang="en-US" sz="2600">
                <a:latin typeface="Lucida Sans"/>
              </a:rPr>
              <a:t>سعیدی و دیگران (</a:t>
            </a:r>
            <a:r>
              <a:rPr lang="en-US" sz="2600">
                <a:latin typeface="Lucida Sans"/>
              </a:rPr>
              <a:t>۲۰۱۴</a:t>
            </a:r>
            <a:r>
              <a:rPr lang="en-US" sz="2600">
                <a:latin typeface="Lucida Sans"/>
              </a:rPr>
              <a:t>(</a:t>
            </a:r>
            <a:endParaRPr/>
          </a:p>
          <a:p>
            <a:pPr algn="r">
              <a:buSzPct val="45000"/>
              <a:buFont typeface="StarSymbol"/>
              <a:buChar char=""/>
            </a:pPr>
            <a:r>
              <a:rPr lang="en-US" sz="2800">
                <a:latin typeface="Lucida Sans"/>
              </a:rPr>
              <a:t>استعاره </a:t>
            </a:r>
            <a:endParaRPr/>
          </a:p>
          <a:p>
            <a:pPr lvl="1" algn="r">
              <a:buSzPct val="75000"/>
              <a:buFont typeface="StarSymbol"/>
              <a:buChar char=""/>
            </a:pPr>
            <a:r>
              <a:rPr lang="en-US" sz="2600">
                <a:latin typeface="Lucida Sans"/>
              </a:rPr>
              <a:t>فیلی و دیگران (</a:t>
            </a:r>
            <a:r>
              <a:rPr lang="en-US" sz="2600">
                <a:latin typeface="Lucida Sans"/>
              </a:rPr>
              <a:t>۲۰۱۴</a:t>
            </a:r>
            <a:r>
              <a:rPr lang="en-US" sz="2600">
                <a:latin typeface="Lucida Sans"/>
              </a:rPr>
              <a:t>( </a:t>
            </a:r>
            <a:endParaRPr/>
          </a:p>
          <a:p>
            <a:pPr algn="r">
              <a:buSzPct val="45000"/>
              <a:buFont typeface="StarSymbol"/>
              <a:buChar char=""/>
            </a:pPr>
            <a:r>
              <a:rPr lang="en-US" sz="2800">
                <a:latin typeface="Lucida Sans"/>
              </a:rPr>
              <a:t>تعبیر منطقی جمله</a:t>
            </a:r>
            <a:endParaRPr/>
          </a:p>
        </p:txBody>
      </p:sp>
    </p:spTree>
  </p:cSld>
  <p:timing>
    <p:tnLst>
      <p:par>
        <p:cTn id="27" dur="indefinite" restart="never" nodeType="tmRoot">
          <p:childTnLst>
            <p:seq>
              <p:cTn id="28" nodeType="mainSeq"/>
              <p:prevCondLst>
                <p:cond delay="0" evt="onPrev">
                  <p:tgtEl>
                    <p:sldTgt/>
                  </p:tgtEl>
                </p:cond>
              </p:prevCondLst>
              <p:nextCondLst>
                <p:cond delay="0" evt="onNext">
                  <p:tgtEl>
                    <p:sldTgt/>
                  </p:tgtEl>
                </p:cond>
              </p:nextCondLst>
            </p:seq>
          </p:childTnLst>
        </p:cTn>
      </p:par>
    </p:tnLst>
  </p:timing>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09" name="TextShape 1"/>
          <p:cNvSpPr txBox="1"/>
          <p:nvPr/>
        </p:nvSpPr>
        <p:spPr>
          <a:xfrm>
            <a:off x="503640" y="288000"/>
            <a:ext cx="8097480" cy="1104480"/>
          </a:xfrm>
          <a:prstGeom prst="rect">
            <a:avLst/>
          </a:prstGeom>
        </p:spPr>
        <p:txBody>
          <a:bodyPr lIns="0" rIns="0" tIns="0" bIns="0" anchor="ctr"/>
          <a:p>
            <a:pPr algn="ctr"/>
            <a:r>
              <a:rPr lang="en-US" sz="4400">
                <a:latin typeface="Lucida Sans"/>
              </a:rPr>
              <a:t>تحلیل کلام</a:t>
            </a:r>
            <a:endParaRPr/>
          </a:p>
        </p:txBody>
      </p:sp>
      <p:sp>
        <p:nvSpPr>
          <p:cNvPr id="110" name="TextShape 2"/>
          <p:cNvSpPr txBox="1"/>
          <p:nvPr/>
        </p:nvSpPr>
        <p:spPr>
          <a:xfrm>
            <a:off x="0" y="1769400"/>
            <a:ext cx="9572400" cy="5456160"/>
          </a:xfrm>
          <a:prstGeom prst="rect">
            <a:avLst/>
          </a:prstGeom>
        </p:spPr>
        <p:txBody>
          <a:bodyPr lIns="0" rIns="0" tIns="0" bIns="0"/>
          <a:p>
            <a:pPr algn="r">
              <a:buSzPct val="45000"/>
              <a:buFont typeface="StarSymbol"/>
              <a:buChar char=""/>
            </a:pPr>
            <a:endParaRPr/>
          </a:p>
          <a:p>
            <a:pPr algn="r">
              <a:buSzPct val="45000"/>
              <a:buFont typeface="StarSymbol"/>
              <a:buChar char=""/>
            </a:pPr>
            <a:r>
              <a:rPr lang="en-US" sz="2800">
                <a:latin typeface="Lucida Sans"/>
              </a:rPr>
              <a:t> تشخیص ارجاع ضمیر</a:t>
            </a:r>
            <a:endParaRPr/>
          </a:p>
          <a:p>
            <a:pPr lvl="1" algn="r">
              <a:buSzPct val="75000"/>
              <a:buFont typeface="StarSymbol"/>
              <a:buChar char=""/>
            </a:pPr>
            <a:r>
              <a:rPr lang="en-US" sz="2600">
                <a:latin typeface="Lucida Sans"/>
              </a:rPr>
              <a:t>سادات‌موسوی و قاسم‌ثانی (</a:t>
            </a:r>
            <a:r>
              <a:rPr lang="en-US" sz="2600">
                <a:latin typeface="Lucida Sans"/>
              </a:rPr>
              <a:t>۲۰۰۹</a:t>
            </a:r>
            <a:r>
              <a:rPr lang="en-US" sz="2600">
                <a:latin typeface="Lucida Sans"/>
              </a:rPr>
              <a:t>(</a:t>
            </a:r>
            <a:endParaRPr/>
          </a:p>
          <a:p>
            <a:pPr lvl="1" algn="r">
              <a:buSzPct val="75000"/>
              <a:buFont typeface="StarSymbol"/>
              <a:buChar char=""/>
            </a:pPr>
            <a:r>
              <a:rPr lang="en-US" sz="2600">
                <a:latin typeface="Lucida Sans"/>
              </a:rPr>
              <a:t>فلاحی و شمس‌فرد (</a:t>
            </a:r>
            <a:r>
              <a:rPr lang="en-US" sz="2600">
                <a:latin typeface="Lucida Sans"/>
              </a:rPr>
              <a:t>۲۰۱۱</a:t>
            </a:r>
            <a:r>
              <a:rPr lang="en-US" sz="2600">
                <a:latin typeface="Lucida Sans"/>
              </a:rPr>
              <a:t>(</a:t>
            </a:r>
            <a:endParaRPr/>
          </a:p>
        </p:txBody>
      </p:sp>
    </p:spTree>
  </p:cSld>
  <p:timing>
    <p:tnLst>
      <p:par>
        <p:cTn id="29" dur="indefinite" restart="never" nodeType="tmRoot">
          <p:childTnLst>
            <p:seq>
              <p:cTn id="30" nodeType="mainSeq"/>
              <p:prevCondLst>
                <p:cond delay="0" evt="onPrev">
                  <p:tgtEl>
                    <p:sldTgt/>
                  </p:tgtEl>
                </p:cond>
              </p:prevCondLst>
              <p:nextCondLst>
                <p:cond delay="0" evt="onNext">
                  <p:tgtEl>
                    <p:sldTgt/>
                  </p:tgtEl>
                </p:cond>
              </p:nextCondLst>
            </p:seq>
          </p:childTnLst>
        </p:cTn>
      </p:par>
    </p:tnLst>
  </p:timing>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11" name="TextShape 1"/>
          <p:cNvSpPr txBox="1"/>
          <p:nvPr/>
        </p:nvSpPr>
        <p:spPr>
          <a:xfrm>
            <a:off x="503640" y="288000"/>
            <a:ext cx="8097480" cy="1104480"/>
          </a:xfrm>
          <a:prstGeom prst="rect">
            <a:avLst/>
          </a:prstGeom>
        </p:spPr>
        <p:txBody>
          <a:bodyPr lIns="0" rIns="0" tIns="0" bIns="0" anchor="ctr"/>
          <a:p>
            <a:pPr algn="ctr"/>
            <a:r>
              <a:rPr lang="en-US" sz="4400">
                <a:latin typeface="Lucida Sans"/>
              </a:rPr>
              <a:t>تحلیل کاربردشناختی</a:t>
            </a:r>
            <a:endParaRPr/>
          </a:p>
        </p:txBody>
      </p:sp>
      <p:sp>
        <p:nvSpPr>
          <p:cNvPr id="112" name="TextShape 2"/>
          <p:cNvSpPr txBox="1"/>
          <p:nvPr/>
        </p:nvSpPr>
        <p:spPr>
          <a:xfrm>
            <a:off x="0" y="1769400"/>
            <a:ext cx="9572400" cy="5456160"/>
          </a:xfrm>
          <a:prstGeom prst="rect">
            <a:avLst/>
          </a:prstGeom>
        </p:spPr>
        <p:txBody>
          <a:bodyPr lIns="0" rIns="0" tIns="0" bIns="0"/>
          <a:p>
            <a:pPr algn="r">
              <a:buSzPct val="45000"/>
              <a:buFont typeface="StarSymbol"/>
              <a:buChar char=""/>
            </a:pPr>
            <a:endParaRPr/>
          </a:p>
          <a:p>
            <a:pPr algn="r">
              <a:buSzPct val="45000"/>
              <a:buFont typeface="StarSymbol"/>
              <a:buChar char=""/>
            </a:pPr>
            <a:r>
              <a:rPr lang="en-US" sz="2800">
                <a:latin typeface="Lucida Sans"/>
              </a:rPr>
              <a:t> ساختار اطلاعاتی جمله</a:t>
            </a:r>
            <a:endParaRPr/>
          </a:p>
          <a:p>
            <a:pPr lvl="1" algn="r">
              <a:buSzPct val="75000"/>
              <a:buFont typeface="StarSymbol"/>
              <a:buChar char=""/>
            </a:pPr>
            <a:r>
              <a:rPr lang="en-US" sz="2800">
                <a:latin typeface="Lucida Sans"/>
              </a:rPr>
              <a:t>مجیدی و دبیرمقدم (</a:t>
            </a:r>
            <a:r>
              <a:rPr lang="en-US" sz="2800">
                <a:latin typeface="Lucida Sans"/>
              </a:rPr>
              <a:t>۲۰۱۲</a:t>
            </a:r>
            <a:r>
              <a:rPr lang="en-US" sz="2800">
                <a:latin typeface="Lucida Sans"/>
              </a:rPr>
              <a:t>(</a:t>
            </a:r>
            <a:endParaRPr/>
          </a:p>
        </p:txBody>
      </p:sp>
    </p:spTree>
  </p:cSld>
  <p:timing>
    <p:tnLst>
      <p:par>
        <p:cTn id="31" dur="indefinite" restart="never" nodeType="tmRoot">
          <p:childTnLst>
            <p:seq>
              <p:cTn id="32" nodeType="mainSeq"/>
              <p:prevCondLst>
                <p:cond delay="0" evt="onPrev">
                  <p:tgtEl>
                    <p:sldTgt/>
                  </p:tgtEl>
                </p:cond>
              </p:prevCondLst>
              <p:nextCondLst>
                <p:cond delay="0" evt="onNext">
                  <p:tgtEl>
                    <p:sldTgt/>
                  </p:tgtEl>
                </p:cond>
              </p:nextCondLst>
            </p:seq>
          </p:childTnLst>
        </p:cTn>
      </p:par>
    </p:tnLst>
  </p:timing>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13" name="TextShape 1"/>
          <p:cNvSpPr txBox="1"/>
          <p:nvPr/>
        </p:nvSpPr>
        <p:spPr>
          <a:xfrm>
            <a:off x="503640" y="288000"/>
            <a:ext cx="8097480" cy="1104480"/>
          </a:xfrm>
          <a:prstGeom prst="rect">
            <a:avLst/>
          </a:prstGeom>
        </p:spPr>
        <p:txBody>
          <a:bodyPr lIns="0" rIns="0" tIns="0" bIns="0" anchor="ctr"/>
          <a:p>
            <a:pPr algn="ctr"/>
            <a:r>
              <a:rPr lang="en-US" sz="5190">
                <a:latin typeface="Lucida Sans"/>
              </a:rPr>
              <a:t>منابع</a:t>
            </a:r>
            <a:endParaRPr/>
          </a:p>
        </p:txBody>
      </p:sp>
      <p:sp>
        <p:nvSpPr>
          <p:cNvPr id="114" name="TextShape 2"/>
          <p:cNvSpPr txBox="1"/>
          <p:nvPr/>
        </p:nvSpPr>
        <p:spPr>
          <a:xfrm>
            <a:off x="503640" y="1769400"/>
            <a:ext cx="9068760" cy="5639040"/>
          </a:xfrm>
          <a:prstGeom prst="rect">
            <a:avLst/>
          </a:prstGeom>
        </p:spPr>
        <p:txBody>
          <a:bodyPr lIns="0" rIns="0" tIns="0" bIns="0"/>
          <a:p>
            <a:pPr algn="just">
              <a:buSzPct val="45000"/>
              <a:buFont typeface="StarSymbol"/>
              <a:buChar char=""/>
            </a:pPr>
            <a:r>
              <a:rPr lang="en-US" sz="1400">
                <a:solidFill>
                  <a:srgbClr val="000000"/>
                </a:solidFill>
                <a:latin typeface="Lucida Sans"/>
              </a:rPr>
              <a:t>اصفهانی، سید عبدالحمید و سعید راحتی قوچانی و نادر جهانگیری (</a:t>
            </a:r>
            <a:r>
              <a:rPr lang="en-US" sz="1400">
                <a:solidFill>
                  <a:srgbClr val="000000"/>
                </a:solidFill>
                <a:latin typeface="Lucida Sans"/>
              </a:rPr>
              <a:t>۱۳۸۹</a:t>
            </a:r>
            <a:r>
              <a:rPr lang="en-US" sz="1400">
                <a:solidFill>
                  <a:srgbClr val="000000"/>
                </a:solidFill>
                <a:latin typeface="Lucida Sans"/>
              </a:rPr>
              <a:t>) سیستم شناسایی و طبقه‌بندی اسامی در متون فارسی. مجله پردازش علایم و داده‌ها. </a:t>
            </a:r>
            <a:r>
              <a:rPr lang="en-US" sz="1400">
                <a:solidFill>
                  <a:srgbClr val="000000"/>
                </a:solidFill>
                <a:latin typeface="Lucida Sans"/>
              </a:rPr>
              <a:t>۱</a:t>
            </a:r>
            <a:r>
              <a:rPr lang="en-US" sz="1400">
                <a:solidFill>
                  <a:srgbClr val="000000"/>
                </a:solidFill>
                <a:latin typeface="Lucida Sans"/>
              </a:rPr>
              <a:t> (</a:t>
            </a:r>
            <a:r>
              <a:rPr lang="en-US" sz="1400">
                <a:solidFill>
                  <a:srgbClr val="000000"/>
                </a:solidFill>
                <a:latin typeface="Lucida Sans"/>
              </a:rPr>
              <a:t>۱۳</a:t>
            </a:r>
            <a:r>
              <a:rPr lang="en-US" sz="1400">
                <a:solidFill>
                  <a:srgbClr val="000000"/>
                </a:solidFill>
                <a:latin typeface="Lucida Sans"/>
              </a:rPr>
              <a:t>): </a:t>
            </a:r>
            <a:r>
              <a:rPr lang="en-US" sz="1400">
                <a:solidFill>
                  <a:srgbClr val="000000"/>
                </a:solidFill>
                <a:latin typeface="Lucida Sans"/>
              </a:rPr>
              <a:t>۷۷</a:t>
            </a:r>
            <a:r>
              <a:rPr lang="en-US" sz="1400">
                <a:solidFill>
                  <a:srgbClr val="000000"/>
                </a:solidFill>
                <a:latin typeface="Lucida Sans"/>
              </a:rPr>
              <a:t>-</a:t>
            </a:r>
            <a:r>
              <a:rPr lang="en-US" sz="1400">
                <a:solidFill>
                  <a:srgbClr val="000000"/>
                </a:solidFill>
                <a:latin typeface="Lucida Sans"/>
              </a:rPr>
              <a:t>۸۷</a:t>
            </a:r>
            <a:r>
              <a:rPr lang="en-US" sz="1400">
                <a:solidFill>
                  <a:srgbClr val="000000"/>
                </a:solidFill>
                <a:latin typeface="Lucida Sans"/>
              </a:rPr>
              <a:t>.</a:t>
            </a:r>
            <a:endParaRPr/>
          </a:p>
          <a:p>
            <a:pPr algn="just">
              <a:buSzPct val="45000"/>
              <a:buFont typeface="StarSymbol"/>
              <a:buChar char=""/>
            </a:pPr>
            <a:r>
              <a:rPr lang="en-US" sz="1400">
                <a:solidFill>
                  <a:srgbClr val="000000"/>
                </a:solidFill>
                <a:latin typeface="Lucida Sans"/>
                <a:ea typeface="Times New Roman"/>
              </a:rPr>
              <a:t>طبیب‌زاده، امید،. دستور زبان فرارسی. نشر مرکز، تهران، </a:t>
            </a:r>
            <a:r>
              <a:rPr lang="en-US" sz="1400">
                <a:solidFill>
                  <a:srgbClr val="000000"/>
                </a:solidFill>
                <a:latin typeface="Lucida Sans"/>
                <a:ea typeface="Times New Roman"/>
              </a:rPr>
              <a:t>۱۳۹۰</a:t>
            </a:r>
            <a:r>
              <a:rPr lang="en-US" sz="1400">
                <a:solidFill>
                  <a:srgbClr val="000000"/>
                </a:solidFill>
                <a:latin typeface="Lucida Sans"/>
                <a:ea typeface="Times New Roman"/>
              </a:rPr>
              <a:t>.</a:t>
            </a:r>
            <a:endParaRPr/>
          </a:p>
          <a:p>
            <a:pPr algn="just">
              <a:buSzPct val="45000"/>
              <a:buFont typeface="StarSymbol"/>
              <a:buChar char=""/>
            </a:pPr>
            <a:r>
              <a:rPr lang="en-US" sz="1400">
                <a:solidFill>
                  <a:srgbClr val="000000"/>
                </a:solidFill>
                <a:latin typeface="Lucida Sans"/>
                <a:ea typeface="Times New Roman"/>
              </a:rPr>
              <a:t>مواجی، وحید و محرم اسلامی و بهرام وزیرنژاد. پارس‌مورف: تحلیلگر صرفی زبان فارسی. مجله پردازش علائم و داده‌ها، </a:t>
            </a:r>
            <a:r>
              <a:rPr lang="en-US" sz="1400">
                <a:solidFill>
                  <a:srgbClr val="000000"/>
                </a:solidFill>
                <a:latin typeface="Lucida Sans"/>
                <a:ea typeface="Times New Roman"/>
              </a:rPr>
              <a:t>۱</a:t>
            </a:r>
            <a:r>
              <a:rPr lang="en-US" sz="1400">
                <a:solidFill>
                  <a:srgbClr val="000000"/>
                </a:solidFill>
                <a:latin typeface="Lucida Sans"/>
                <a:ea typeface="Times New Roman"/>
              </a:rPr>
              <a:t> (</a:t>
            </a:r>
            <a:r>
              <a:rPr lang="en-US" sz="1400">
                <a:solidFill>
                  <a:srgbClr val="000000"/>
                </a:solidFill>
                <a:latin typeface="Lucida Sans"/>
                <a:ea typeface="Times New Roman"/>
              </a:rPr>
              <a:t>۱۵</a:t>
            </a:r>
            <a:r>
              <a:rPr lang="en-US" sz="1400">
                <a:solidFill>
                  <a:srgbClr val="000000"/>
                </a:solidFill>
                <a:latin typeface="Lucida Sans"/>
                <a:ea typeface="Times New Roman"/>
              </a:rPr>
              <a:t>):</a:t>
            </a:r>
            <a:r>
              <a:rPr lang="en-US" sz="1400">
                <a:solidFill>
                  <a:srgbClr val="000000"/>
                </a:solidFill>
                <a:latin typeface="Lucida Sans"/>
                <a:ea typeface="Times New Roman"/>
              </a:rPr>
              <a:t>۳</a:t>
            </a:r>
            <a:r>
              <a:rPr lang="en-US" sz="1400">
                <a:solidFill>
                  <a:srgbClr val="000000"/>
                </a:solidFill>
                <a:latin typeface="Lucida Sans"/>
                <a:ea typeface="Times New Roman"/>
              </a:rPr>
              <a:t>-</a:t>
            </a:r>
            <a:r>
              <a:rPr lang="en-US" sz="1400">
                <a:solidFill>
                  <a:srgbClr val="000000"/>
                </a:solidFill>
                <a:latin typeface="Lucida Sans"/>
                <a:ea typeface="Times New Roman"/>
              </a:rPr>
              <a:t>۸</a:t>
            </a:r>
            <a:r>
              <a:rPr lang="en-US" sz="1400">
                <a:solidFill>
                  <a:srgbClr val="000000"/>
                </a:solidFill>
                <a:latin typeface="Lucida Sans"/>
                <a:ea typeface="Times New Roman"/>
              </a:rPr>
              <a:t>، </a:t>
            </a:r>
            <a:r>
              <a:rPr lang="en-US" sz="1400">
                <a:solidFill>
                  <a:srgbClr val="000000"/>
                </a:solidFill>
                <a:latin typeface="Lucida Sans"/>
                <a:ea typeface="Times New Roman"/>
              </a:rPr>
              <a:t>۱۳۹۰</a:t>
            </a:r>
            <a:r>
              <a:rPr lang="en-US" sz="1400">
                <a:solidFill>
                  <a:srgbClr val="000000"/>
                </a:solidFill>
                <a:latin typeface="Lucida Sans"/>
                <a:ea typeface="Times New Roman"/>
              </a:rPr>
              <a:t>.</a:t>
            </a:r>
            <a:endParaRPr/>
          </a:p>
          <a:p>
            <a:pPr algn="just">
              <a:buSzPct val="45000"/>
              <a:buFont typeface="StarSymbol"/>
              <a:buChar char=""/>
            </a:pPr>
            <a:r>
              <a:rPr lang="en-US" sz="1400">
                <a:solidFill>
                  <a:srgbClr val="000000"/>
                </a:solidFill>
                <a:latin typeface="Lucida Sans"/>
                <a:ea typeface="Times New Roman"/>
              </a:rPr>
              <a:t>Amiri, H. and H. Hojjat and F. Oroumchian (2007), “Investigation on a feasible corpus for Persian POS tagging”. In 12th International CSI Computer Conference, Iran.</a:t>
            </a:r>
            <a:endParaRPr/>
          </a:p>
          <a:p>
            <a:pPr algn="just">
              <a:buSzPct val="45000"/>
              <a:buFont typeface="StarSymbol"/>
              <a:buChar char=""/>
            </a:pPr>
            <a:r>
              <a:rPr lang="en-US" sz="1400">
                <a:solidFill>
                  <a:srgbClr val="000000"/>
                </a:solidFill>
                <a:latin typeface="Lucida Sans"/>
                <a:ea typeface="Times New Roman"/>
              </a:rPr>
              <a:t>Assi, M. and M. HajiAbdolhosseini (2000), “Grammatical tagging of a Persian corpus”. International Journal of Corpus Linguistics, 5(1):69–82.</a:t>
            </a:r>
            <a:endParaRPr/>
          </a:p>
          <a:p>
            <a:pPr algn="just">
              <a:buSzPct val="45000"/>
              <a:buFont typeface="StarSymbol"/>
              <a:buChar char=""/>
            </a:pPr>
            <a:r>
              <a:rPr lang="en-US" sz="1400">
                <a:solidFill>
                  <a:srgbClr val="000000"/>
                </a:solidFill>
                <a:latin typeface="Lucida Sans"/>
                <a:ea typeface="Times New Roman"/>
              </a:rPr>
              <a:t>Bahrani, M. and H. Sameti, and M.H. Manshadi (2011), “A computational grammar for Persian based on GPSG” Language Resources and Evaluation, 45(4): 387–408.</a:t>
            </a:r>
            <a:endParaRPr/>
          </a:p>
          <a:p>
            <a:pPr algn="just">
              <a:buSzPct val="45000"/>
              <a:buFont typeface="StarSymbol"/>
              <a:buChar char=""/>
            </a:pPr>
            <a:r>
              <a:rPr lang="en-US" sz="1400">
                <a:solidFill>
                  <a:srgbClr val="000000"/>
                </a:solidFill>
                <a:latin typeface="Lucida Sans"/>
                <a:ea typeface="Times New Roman"/>
              </a:rPr>
              <a:t>Bijankhan, Mahmood, Javad Sheykhzadegan, Mohammad Bahrani, and Ma- sood Ghayoomi. Lessons from building a Persian written corpus: Peykare. Language Resources and Evaluation, 45(2):143–164, 2011.</a:t>
            </a:r>
            <a:endParaRPr/>
          </a:p>
          <a:p>
            <a:pPr algn="just">
              <a:buSzPct val="45000"/>
              <a:buFont typeface="StarSymbol"/>
              <a:buChar char=""/>
            </a:pPr>
            <a:r>
              <a:rPr lang="en-US" sz="1400">
                <a:solidFill>
                  <a:srgbClr val="000000"/>
                </a:solidFill>
                <a:latin typeface="Lucida Sans"/>
                <a:ea typeface="Times New Roman"/>
              </a:rPr>
              <a:t>Dehdari, J. and D. Lonsdale (2008), “A link grammar parser for Persian,” In Aspects of Iranian Linguistics, S. Karimi, V. Samiian, and D. Stilo, Eds. Cambridge Scholars Press, vol. 1.</a:t>
            </a:r>
            <a:endParaRPr/>
          </a:p>
          <a:p>
            <a:pPr algn="just">
              <a:buSzPct val="45000"/>
              <a:buFont typeface="StarSymbol"/>
              <a:buChar char=""/>
            </a:pPr>
            <a:r>
              <a:rPr lang="en-US" sz="1400">
                <a:solidFill>
                  <a:srgbClr val="000000"/>
                </a:solidFill>
                <a:latin typeface="Lucida Sans"/>
                <a:ea typeface="Times New Roman"/>
              </a:rPr>
              <a:t>Denis, P. and B. Sagot (2009), “Coupling an annotated corpus and a morphosyntactic lexicon for state-of-the-art POS tagging with less human effort”. In Pacific Asia Conference on Language, Information and Computation, Hong Kong, China.</a:t>
            </a:r>
            <a:endParaRPr/>
          </a:p>
          <a:p>
            <a:pPr algn="just">
              <a:buSzPct val="45000"/>
              <a:buFont typeface="StarSymbol"/>
              <a:buChar char=""/>
            </a:pPr>
            <a:r>
              <a:rPr lang="en-US" sz="1400">
                <a:solidFill>
                  <a:srgbClr val="000000"/>
                </a:solidFill>
                <a:latin typeface="Lucida Sans"/>
                <a:ea typeface="Times New Roman"/>
              </a:rPr>
              <a:t>Feely, Weston and Mehdi Manshadi and Robert Frederking and Lori Levin (2014) "The CMU METAL Farsi NLP Approach" In Proceedings of the Ninth International Conference on Language Resources and Evaluation (LREC'14), Reykjavik, Iceland.</a:t>
            </a:r>
            <a:endParaRPr/>
          </a:p>
          <a:p>
            <a:pPr algn="just">
              <a:buSzPct val="45000"/>
              <a:buFont typeface="StarSymbol"/>
              <a:buChar char=""/>
            </a:pPr>
            <a:r>
              <a:rPr lang="en-US" sz="1400">
                <a:solidFill>
                  <a:srgbClr val="000000"/>
                </a:solidFill>
                <a:latin typeface="Lucida Sans"/>
                <a:ea typeface="Times New Roman"/>
              </a:rPr>
              <a:t>Fallahi, Farshid and Mehrnoush Shamsfard (2011) "Recognizing Anaphora Reference in Persian Sentences", IJCSI International Journal of Computer Science Issues, 8(2): 324-329.</a:t>
            </a:r>
            <a:endParaRPr/>
          </a:p>
          <a:p>
            <a:pPr algn="just">
              <a:buSzPct val="45000"/>
              <a:buFont typeface="StarSymbol"/>
              <a:buChar char=""/>
            </a:pPr>
            <a:r>
              <a:rPr lang="en-US" sz="1400">
                <a:solidFill>
                  <a:srgbClr val="000000"/>
                </a:solidFill>
                <a:latin typeface="Lucida Sans"/>
                <a:ea typeface="Times New Roman"/>
              </a:rPr>
              <a:t>Ghalibaf, Kamel A. and S. Rahati Ghouchani and A. Estaji (2009) "Semantic Role Labeling of Persian Sentences with Memory-based Learning Approach" Signal and Data Processing: 1(11): 13-22.</a:t>
            </a:r>
            <a:endParaRPr/>
          </a:p>
          <a:p>
            <a:pPr algn="just">
              <a:buSzPct val="45000"/>
              <a:buFont typeface="StarSymbol"/>
              <a:buChar char=""/>
            </a:pPr>
            <a:r>
              <a:rPr lang="en-US" sz="1400">
                <a:solidFill>
                  <a:srgbClr val="000000"/>
                </a:solidFill>
                <a:latin typeface="Lucida Sans"/>
                <a:ea typeface="Times New Roman"/>
              </a:rPr>
              <a:t>Ghayoomi, Masood, Saeedeh Momtazi, and Mahmood Bijankhan. A study of corpus development for Persian. International Journal on Asian Language Processing, 20(1):17–33, 2010.</a:t>
            </a:r>
            <a:endParaRPr/>
          </a:p>
        </p:txBody>
      </p:sp>
    </p:spTree>
  </p:cSld>
  <p:timing>
    <p:tnLst>
      <p:par>
        <p:cTn id="33" dur="indefinite" restart="never" nodeType="tmRoot">
          <p:childTnLst>
            <p:seq>
              <p:cTn id="34" nodeType="mainSeq"/>
              <p:prevCondLst>
                <p:cond delay="0" evt="onPrev">
                  <p:tgtEl>
                    <p:sldTgt/>
                  </p:tgtEl>
                </p:cond>
              </p:prevCondLst>
              <p:nextCondLst>
                <p:cond delay="0" evt="onNext">
                  <p:tgtEl>
                    <p:sldTgt/>
                  </p:tgtEl>
                </p:cond>
              </p:nextCondLst>
            </p:seq>
          </p:childTnLst>
        </p:cTn>
      </p:par>
    </p:tnLst>
  </p:timing>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15" name="TextShape 1"/>
          <p:cNvSpPr txBox="1"/>
          <p:nvPr/>
        </p:nvSpPr>
        <p:spPr>
          <a:xfrm>
            <a:off x="503640" y="288000"/>
            <a:ext cx="8097480" cy="1104480"/>
          </a:xfrm>
          <a:prstGeom prst="rect">
            <a:avLst/>
          </a:prstGeom>
        </p:spPr>
        <p:txBody>
          <a:bodyPr lIns="0" rIns="0" tIns="0" bIns="0" anchor="ctr"/>
          <a:p>
            <a:pPr algn="ctr"/>
            <a:r>
              <a:rPr lang="en-US" sz="5190">
                <a:latin typeface="Lucida Sans"/>
              </a:rPr>
              <a:t>منابع</a:t>
            </a:r>
            <a:endParaRPr/>
          </a:p>
        </p:txBody>
      </p:sp>
      <p:sp>
        <p:nvSpPr>
          <p:cNvPr id="116" name="TextShape 2"/>
          <p:cNvSpPr txBox="1"/>
          <p:nvPr/>
        </p:nvSpPr>
        <p:spPr>
          <a:xfrm>
            <a:off x="503640" y="1769400"/>
            <a:ext cx="9068760" cy="5639040"/>
          </a:xfrm>
          <a:prstGeom prst="rect">
            <a:avLst/>
          </a:prstGeom>
        </p:spPr>
        <p:txBody>
          <a:bodyPr lIns="0" rIns="0" tIns="0" bIns="0"/>
          <a:p>
            <a:pPr algn="just">
              <a:buSzPct val="45000"/>
              <a:buFont typeface="StarSymbol"/>
              <a:buChar char=""/>
            </a:pPr>
            <a:r>
              <a:rPr lang="en-US" sz="1400">
                <a:solidFill>
                  <a:srgbClr val="000000"/>
                </a:solidFill>
                <a:latin typeface="Lucida Sans"/>
                <a:ea typeface="Times New Roman"/>
              </a:rPr>
              <a:t>Ghayoomi, M. and B. Guillaume (2009), “Interaction grammar for the Persian language: Noun and adjectival phrases” In Proc. of the ACL- IJCNLP 7th Workshop on Asian Language Resources. Suntec, Singapore: ACL, pp.107–114.</a:t>
            </a:r>
            <a:endParaRPr/>
          </a:p>
          <a:p>
            <a:pPr algn="just">
              <a:buSzPct val="45000"/>
              <a:buFont typeface="StarSymbol"/>
              <a:buChar char=""/>
            </a:pPr>
            <a:r>
              <a:rPr lang="en-US" sz="1400">
                <a:solidFill>
                  <a:srgbClr val="000000"/>
                </a:solidFill>
                <a:latin typeface="Lucida Sans"/>
                <a:ea typeface="Times New Roman"/>
              </a:rPr>
              <a:t>Ghayoomi, M. and J. Kuhn (2014), “Converting an HPSG-based treebank into its parallel dependency-based Treebank”. In Proceedings of the 9th International Conference on Language Resources and Evaluation, pp. 802–809, Reykjavik, Iceland.</a:t>
            </a:r>
            <a:endParaRPr/>
          </a:p>
          <a:p>
            <a:pPr algn="just">
              <a:buSzPct val="45000"/>
              <a:buFont typeface="StarSymbol"/>
              <a:buChar char=""/>
            </a:pPr>
            <a:r>
              <a:rPr lang="en-US" sz="1400">
                <a:solidFill>
                  <a:srgbClr val="000000"/>
                </a:solidFill>
                <a:latin typeface="Lucida Sans"/>
                <a:ea typeface="Times New Roman"/>
              </a:rPr>
              <a:t>Jadidinejad, Amir Hossein, Fariborz Mahmoudi, and Jon Dehdari. 2010. Evaluation of Perstem: A Simple and Efficient Stemming Algorithm for Persian. In Multilingual Information Access Evaluation I. Text Retrieval Experiments, volume 6241 of Lecture Notes in Computer Science, pages 98–101. Springer, Heidelberg.</a:t>
            </a:r>
            <a:endParaRPr/>
          </a:p>
          <a:p>
            <a:pPr algn="just">
              <a:buSzPct val="45000"/>
              <a:buFont typeface="StarSymbol"/>
              <a:buChar char=""/>
            </a:pPr>
            <a:r>
              <a:rPr lang="en-US" sz="1400">
                <a:solidFill>
                  <a:srgbClr val="000000"/>
                </a:solidFill>
                <a:latin typeface="Lucida Sans"/>
                <a:ea typeface="Times New Roman"/>
              </a:rPr>
              <a:t>Morteza Kolali Khormuji and Mehrnoosh Bazrafkan. Article: Persian Named Entity Recognition based with Local Filters. International Journal of Computer Applications 100(4):1-6, August 2014.</a:t>
            </a:r>
            <a:endParaRPr/>
          </a:p>
          <a:p>
            <a:pPr algn="just">
              <a:buSzPct val="45000"/>
              <a:buFont typeface="StarSymbol"/>
              <a:buChar char=""/>
            </a:pPr>
            <a:r>
              <a:rPr lang="en-US" sz="1400">
                <a:solidFill>
                  <a:srgbClr val="000000"/>
                </a:solidFill>
                <a:latin typeface="Lucida Sans"/>
                <a:ea typeface="Times New Roman"/>
              </a:rPr>
              <a:t>Makki, Raheleh and Mohammad Mehdi Homayounpour (2008) “Word Sense Disambiguation of Farsi Homographs Using Thesaurus and Corpus” In Proceeding GoTAL '08 Proceedings of the 6th international conference on Advances in Natural Language Processing. Pages 315 – 323.</a:t>
            </a:r>
            <a:endParaRPr/>
          </a:p>
          <a:p>
            <a:pPr algn="just">
              <a:buSzPct val="45000"/>
              <a:buFont typeface="StarSymbol"/>
              <a:buChar char=""/>
            </a:pPr>
            <a:r>
              <a:rPr lang="en-US" sz="1400">
                <a:solidFill>
                  <a:srgbClr val="000000"/>
                </a:solidFill>
                <a:latin typeface="Lucida Sans"/>
                <a:ea typeface="Times New Roman"/>
              </a:rPr>
              <a:t>Majidi, Setareh and Mohammad Dabirmoghaddam (2012) "Information Structure in Persian: A Comparison of Systemic Functional Grammar &amp; Role and Reference Grammar", Theory and Practice in Language Studies, 2(4): 856-863</a:t>
            </a:r>
            <a:endParaRPr/>
          </a:p>
          <a:p>
            <a:pPr algn="just">
              <a:buSzPct val="45000"/>
              <a:buFont typeface="StarSymbol"/>
              <a:buChar char=""/>
            </a:pPr>
            <a:r>
              <a:rPr lang="en-US" sz="1400">
                <a:solidFill>
                  <a:srgbClr val="000000"/>
                </a:solidFill>
                <a:latin typeface="Lucida Sans"/>
                <a:ea typeface="Times New Roman"/>
              </a:rPr>
              <a:t>Mehdizadeh Seraj, Ramtin and Shahram khadivi and Fattaneh Jabbari (2014) A Novel Unsupervised Method for Named-Entity Identification in Resource-poor Languages Using Bilingual Corpus. In Proceedings of the 7th Inernational Symposium on Telecommunication.</a:t>
            </a:r>
            <a:endParaRPr/>
          </a:p>
          <a:p>
            <a:pPr algn="just">
              <a:buSzPct val="45000"/>
              <a:buFont typeface="StarSymbol"/>
              <a:buChar char=""/>
            </a:pPr>
            <a:r>
              <a:rPr lang="en-US" sz="1400">
                <a:solidFill>
                  <a:srgbClr val="000000"/>
                </a:solidFill>
                <a:latin typeface="Lucida Sans"/>
                <a:ea typeface="Times New Roman"/>
              </a:rPr>
              <a:t>Mohseni, M. and B. Minaei-bidgoli (2010), “A Persian part-of-speech tagger based on morphological analysis”. In Proceedings of the 7th conference on International Language Resources and Evaluation, pp. 1253–1257, Valletta, Malta.</a:t>
            </a:r>
            <a:endParaRPr/>
          </a:p>
          <a:p>
            <a:pPr algn="just">
              <a:buSzPct val="45000"/>
              <a:buFont typeface="StarSymbol"/>
              <a:buChar char=""/>
            </a:pPr>
            <a:r>
              <a:rPr lang="en-US" sz="1400">
                <a:solidFill>
                  <a:srgbClr val="000000"/>
                </a:solidFill>
                <a:latin typeface="Lucida Sans"/>
                <a:ea typeface="Times New Roman"/>
              </a:rPr>
              <a:t>Müller, S. and M. Ghayoomi (2010), “PerGram: A TRALE implementation of an HPSG fragment of Persian”. In International Multiconference on Computer Science and IT, pp. 461-467.</a:t>
            </a:r>
            <a:endParaRPr/>
          </a:p>
        </p:txBody>
      </p:sp>
    </p:spTree>
  </p:cSld>
  <p:timing>
    <p:tnLst>
      <p:par>
        <p:cTn id="35" dur="indefinite" restart="never" nodeType="tmRoot">
          <p:childTnLst>
            <p:seq>
              <p:cTn id="36" nodeType="mainSeq"/>
              <p:prevCondLst>
                <p:cond delay="0" evt="onPrev">
                  <p:tgtEl>
                    <p:sldTgt/>
                  </p:tgtEl>
                </p:cond>
              </p:prevCondLst>
              <p:nextCondLst>
                <p:cond delay="0" evt="onNext">
                  <p:tgtEl>
                    <p:sldTgt/>
                  </p:tgtEl>
                </p:cond>
              </p:nextCondLst>
            </p:seq>
          </p:childTnLst>
        </p:cTn>
      </p:par>
    </p:tnLst>
  </p:timing>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17" name="TextShape 1"/>
          <p:cNvSpPr txBox="1"/>
          <p:nvPr/>
        </p:nvSpPr>
        <p:spPr>
          <a:xfrm>
            <a:off x="503640" y="288000"/>
            <a:ext cx="8097480" cy="1104480"/>
          </a:xfrm>
          <a:prstGeom prst="rect">
            <a:avLst/>
          </a:prstGeom>
        </p:spPr>
        <p:txBody>
          <a:bodyPr lIns="0" rIns="0" tIns="0" bIns="0" anchor="ctr"/>
          <a:p>
            <a:pPr algn="ctr"/>
            <a:r>
              <a:rPr lang="en-US" sz="5190">
                <a:latin typeface="Lucida Sans"/>
              </a:rPr>
              <a:t>منابع</a:t>
            </a:r>
            <a:endParaRPr/>
          </a:p>
        </p:txBody>
      </p:sp>
      <p:sp>
        <p:nvSpPr>
          <p:cNvPr id="118" name="TextShape 2"/>
          <p:cNvSpPr txBox="1"/>
          <p:nvPr/>
        </p:nvSpPr>
        <p:spPr>
          <a:xfrm>
            <a:off x="503640" y="1769400"/>
            <a:ext cx="9068760" cy="5639040"/>
          </a:xfrm>
          <a:prstGeom prst="rect">
            <a:avLst/>
          </a:prstGeom>
        </p:spPr>
        <p:txBody>
          <a:bodyPr lIns="0" rIns="0" tIns="0" bIns="0"/>
          <a:p>
            <a:pPr algn="just">
              <a:buSzPct val="45000"/>
              <a:buFont typeface="StarSymbol"/>
              <a:buChar char=""/>
            </a:pPr>
            <a:r>
              <a:rPr lang="en-US" sz="1000">
                <a:latin typeface="Lucida Sans"/>
                <a:ea typeface="Tahoma"/>
              </a:rPr>
              <a:t>Oroumchian, F. and S. Tasharofi, H. Amiri and H. Hojjat and F. Raja (2006) “Creating a feasible corpus for Persian POS tagging”. Technical Report TR3/06, University of Wollongong in Dubai.</a:t>
            </a:r>
            <a:endParaRPr/>
          </a:p>
          <a:p>
            <a:pPr algn="just">
              <a:buSzPct val="45000"/>
              <a:buFont typeface="StarSymbol"/>
              <a:buChar char=""/>
            </a:pPr>
            <a:r>
              <a:rPr lang="en-US" sz="1000">
                <a:solidFill>
                  <a:srgbClr val="00000a"/>
                </a:solidFill>
                <a:latin typeface="Lucida Sans"/>
                <a:ea typeface="Tahoma"/>
              </a:rPr>
              <a:t>Rasooli, M. S. and M. Kouhestani, and A. Moloodi (2013), “Development of a Persian syntactic dependency Treebank”. In Proceedings of the HLT Conference of the NAACL, pp. 306–314, Atlanta, Georgia.</a:t>
            </a:r>
            <a:endParaRPr/>
          </a:p>
          <a:p>
            <a:pPr algn="just">
              <a:buSzPct val="45000"/>
              <a:buFont typeface="StarSymbol"/>
              <a:buChar char=""/>
            </a:pPr>
            <a:r>
              <a:rPr lang="en-US" sz="1000">
                <a:solidFill>
                  <a:srgbClr val="00000a"/>
                </a:solidFill>
                <a:latin typeface="Lucida Sans"/>
                <a:ea typeface="Tahoma"/>
              </a:rPr>
              <a:t>Rasooli, MohammadSadegh, Amirsaeid Moloodi, Manouchehr Kouhestani, and Behrouz MinaeiBidgoli. Syntactic valency lexicon for Persian verbs: The first steps towards Persian dependency treebank. In Proceedings of the 5th Language and Technology Conference: Human Language Technologies as a Challenge for Computer Science and Linguistics, pages 227–231, Poznan, Poland, June 2011.</a:t>
            </a:r>
            <a:endParaRPr/>
          </a:p>
          <a:p>
            <a:pPr algn="just">
              <a:buSzPct val="45000"/>
              <a:buFont typeface="StarSymbol"/>
              <a:buChar char=""/>
            </a:pPr>
            <a:r>
              <a:rPr lang="en-US" sz="1000">
                <a:solidFill>
                  <a:srgbClr val="00000a"/>
                </a:solidFill>
                <a:latin typeface="Lucida Sans"/>
                <a:ea typeface="Tahoma"/>
              </a:rPr>
              <a:t>Sadat Moosavi, Nafiseh and Gholamreza Ghassem-Sani (2009) "A Ranking Approach to Persian Pronoun Resolution", 10th International Conference on Intelligent Text Processing and Computational Linguistics, Mexico City, Mexico.</a:t>
            </a:r>
            <a:endParaRPr/>
          </a:p>
          <a:p>
            <a:pPr algn="just">
              <a:buSzPct val="45000"/>
              <a:buFont typeface="StarSymbol"/>
              <a:buChar char=""/>
            </a:pPr>
            <a:r>
              <a:rPr lang="en-US" sz="1000">
                <a:solidFill>
                  <a:srgbClr val="00000a"/>
                </a:solidFill>
                <a:latin typeface="Lucida Sans"/>
                <a:ea typeface="Tahoma"/>
              </a:rPr>
              <a:t>Saeedi, Parisa and Heshaam Faili and Azadeh Shakery (2014) "Semantic role induction in Persian: An unsupervised approach by using probabilistic models". Lit Linguist Computing, 29 (3).</a:t>
            </a:r>
            <a:endParaRPr/>
          </a:p>
          <a:p>
            <a:pPr algn="just">
              <a:buSzPct val="45000"/>
              <a:buFont typeface="StarSymbol"/>
              <a:buChar char=""/>
            </a:pPr>
            <a:r>
              <a:rPr lang="en-US" sz="1000">
                <a:solidFill>
                  <a:srgbClr val="00000a"/>
                </a:solidFill>
                <a:latin typeface="Lucida Sans"/>
                <a:ea typeface="Tahoma"/>
              </a:rPr>
              <a:t>Sameti, Hossein and Hadi Veisi and Mohammad Bahrani and Bagher Babaali and Khosro Hosseinzadeh (2009) "Nevisa, a Persian Continuous Speech Recognition System", Advances in Computer Science and Engineering, Communications in Computer and Information Science, Volume 6, pp 485-492.</a:t>
            </a:r>
            <a:endParaRPr/>
          </a:p>
          <a:p>
            <a:pPr algn="just">
              <a:buSzPct val="45000"/>
              <a:buFont typeface="StarSymbol"/>
              <a:buChar char=""/>
            </a:pPr>
            <a:r>
              <a:rPr lang="en-US" sz="1000">
                <a:solidFill>
                  <a:srgbClr val="00000a"/>
                </a:solidFill>
                <a:latin typeface="Lucida Sans"/>
                <a:ea typeface="Tahoma"/>
              </a:rPr>
              <a:t>Sanamrad, M. A. and H. Matsumoto (1985), “A natural-language analyzer for Persian” Journal of Information Processing, Vol. 8, No. 4.</a:t>
            </a:r>
            <a:endParaRPr/>
          </a:p>
          <a:p>
            <a:pPr algn="just">
              <a:buSzPct val="45000"/>
              <a:buFont typeface="StarSymbol"/>
              <a:buChar char=""/>
            </a:pPr>
            <a:r>
              <a:rPr lang="en-US" sz="1000">
                <a:solidFill>
                  <a:srgbClr val="00000a"/>
                </a:solidFill>
                <a:latin typeface="Lucida Sans"/>
                <a:ea typeface="Tahoma"/>
              </a:rPr>
              <a:t>Sarabi, Zahra, Hooman Mahyar, and Mojgan Farhoodi. ParsiPardaz: Persian language processing toolkit. In Proceedings of the 3rd International eConference on Computer and Knowledge Engineering, pages 79–85, Ferdowsi University of Mashhad, Mashhad, Iran, 2013.</a:t>
            </a:r>
            <a:endParaRPr/>
          </a:p>
        </p:txBody>
      </p:sp>
    </p:spTree>
  </p:cSld>
  <p:timing>
    <p:tnLst>
      <p:par>
        <p:cTn id="37" dur="indefinite" restart="never" nodeType="tmRoot">
          <p:childTnLst>
            <p:seq>
              <p:cTn id="38" nodeType="mainSeq"/>
              <p:prevCondLst>
                <p:cond delay="0" evt="onPrev">
                  <p:tgtEl>
                    <p:sldTgt/>
                  </p:tgtEl>
                </p:cond>
              </p:prevCondLst>
              <p:nextCondLst>
                <p:cond delay="0" evt="onNext">
                  <p:tgtEl>
                    <p:sldTgt/>
                  </p:tgtEl>
                </p:cond>
              </p:nextCondLst>
            </p:seq>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80" name="TextShape 1"/>
          <p:cNvSpPr txBox="1"/>
          <p:nvPr/>
        </p:nvSpPr>
        <p:spPr>
          <a:xfrm>
            <a:off x="503640" y="301320"/>
            <a:ext cx="9068760" cy="1262520"/>
          </a:xfrm>
          <a:prstGeom prst="rect">
            <a:avLst/>
          </a:prstGeom>
        </p:spPr>
        <p:txBody>
          <a:bodyPr lIns="0" rIns="0" tIns="0" bIns="0" anchor="ctr"/>
          <a:p>
            <a:pPr algn="ctr"/>
            <a:r>
              <a:rPr lang="en-US" sz="5190">
                <a:latin typeface="Lucida Sans"/>
              </a:rPr>
              <a:t>پردازش زبان طبیعی: تعریف</a:t>
            </a:r>
            <a:endParaRPr/>
          </a:p>
        </p:txBody>
      </p:sp>
      <p:pic>
        <p:nvPicPr>
          <p:cNvPr id="81" name="" descr=""/>
          <p:cNvPicPr/>
          <p:nvPr/>
        </p:nvPicPr>
        <p:blipFill>
          <a:blip r:embed="rId1"/>
          <a:stretch>
            <a:fillRect/>
          </a:stretch>
        </p:blipFill>
        <p:spPr>
          <a:xfrm>
            <a:off x="503280" y="2277360"/>
            <a:ext cx="9068400" cy="3872160"/>
          </a:xfrm>
          <a:prstGeom prst="rect">
            <a:avLst/>
          </a:prstGeom>
          <a:ln>
            <a:noFill/>
          </a:ln>
        </p:spPr>
      </p:pic>
      <p:sp>
        <p:nvSpPr>
          <p:cNvPr id="82" name="TextShape 2"/>
          <p:cNvSpPr txBox="1"/>
          <p:nvPr/>
        </p:nvSpPr>
        <p:spPr>
          <a:xfrm>
            <a:off x="3350880" y="6202080"/>
            <a:ext cx="3777480" cy="1169280"/>
          </a:xfrm>
          <a:prstGeom prst="rect">
            <a:avLst/>
          </a:prstGeom>
        </p:spPr>
        <p:txBody>
          <a:bodyPr lIns="90000" rIns="90000" tIns="45000" bIns="45000"/>
          <a:p>
            <a:r>
              <a:rPr lang="en-US">
                <a:latin typeface="Lucida Sans"/>
              </a:rPr>
              <a:t>Artificial Intelligence</a:t>
            </a:r>
            <a:endParaRPr/>
          </a:p>
          <a:p>
            <a:r>
              <a:rPr lang="en-US">
                <a:latin typeface="Lucida Sans"/>
              </a:rPr>
              <a:t>Computational Linguistics</a:t>
            </a:r>
            <a:endParaRPr/>
          </a:p>
          <a:p>
            <a:r>
              <a:rPr lang="en-US">
                <a:latin typeface="Lucida Sans"/>
              </a:rPr>
              <a:t>Computational Psycholinguistics</a:t>
            </a:r>
            <a:endParaRPr/>
          </a:p>
          <a:p>
            <a:r>
              <a:rPr lang="en-US">
                <a:latin typeface="Lucida Sans"/>
              </a:rPr>
              <a:t>Psycholinguistics</a:t>
            </a:r>
            <a:endParaRPr/>
          </a:p>
        </p:txBody>
      </p:sp>
    </p:spTree>
  </p:cSld>
  <p:timing>
    <p:tnLst>
      <p:par>
        <p:cTn id="3" dur="indefinite" restart="never" nodeType="tmRoot">
          <p:childTnLst>
            <p:seq>
              <p:cTn id="4" nodeType="mainSeq"/>
              <p:prevCondLst>
                <p:cond delay="0" evt="onPrev">
                  <p:tgtEl>
                    <p:sldTgt/>
                  </p:tgtEl>
                </p:cond>
              </p:prevCondLst>
              <p:nextCondLst>
                <p:cond delay="0" evt="onNext">
                  <p:tgtEl>
                    <p:sldTgt/>
                  </p:tgtEl>
                </p:cond>
              </p:nextCondLst>
            </p:seq>
          </p:childTnLst>
        </p:cTn>
      </p:par>
    </p:tnLst>
  </p:timing>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19" name="TextShape 1"/>
          <p:cNvSpPr txBox="1"/>
          <p:nvPr/>
        </p:nvSpPr>
        <p:spPr>
          <a:xfrm>
            <a:off x="503640" y="288000"/>
            <a:ext cx="8097480" cy="1104480"/>
          </a:xfrm>
          <a:prstGeom prst="rect">
            <a:avLst/>
          </a:prstGeom>
        </p:spPr>
        <p:txBody>
          <a:bodyPr lIns="0" rIns="0" tIns="0" bIns="0" anchor="ctr"/>
          <a:p>
            <a:pPr algn="ctr"/>
            <a:r>
              <a:rPr lang="en-US" sz="5190">
                <a:latin typeface="Lucida Sans"/>
              </a:rPr>
              <a:t>منابع</a:t>
            </a:r>
            <a:endParaRPr/>
          </a:p>
        </p:txBody>
      </p:sp>
      <p:sp>
        <p:nvSpPr>
          <p:cNvPr id="120" name="TextShape 2"/>
          <p:cNvSpPr txBox="1"/>
          <p:nvPr/>
        </p:nvSpPr>
        <p:spPr>
          <a:xfrm>
            <a:off x="503640" y="1769400"/>
            <a:ext cx="9068760" cy="5639040"/>
          </a:xfrm>
          <a:prstGeom prst="rect">
            <a:avLst/>
          </a:prstGeom>
        </p:spPr>
        <p:txBody>
          <a:bodyPr lIns="0" rIns="0" tIns="0" bIns="0"/>
          <a:p>
            <a:pPr algn="just">
              <a:buSzPct val="45000"/>
              <a:buFont typeface="StarSymbol"/>
              <a:buChar char=""/>
            </a:pPr>
            <a:r>
              <a:rPr lang="en-US" sz="1000">
                <a:solidFill>
                  <a:srgbClr val="00000a"/>
                </a:solidFill>
                <a:latin typeface="Lucida Sans"/>
                <a:ea typeface="Tahoma"/>
              </a:rPr>
              <a:t>Seraji, M. (2011), “A statistical part-of-speech tagger for Persian”. In Proceedings of the 18th Nordic Conference of Computational Linguistics NODALIDA, pp. 340–343, Riga, Latvia.</a:t>
            </a:r>
            <a:endParaRPr/>
          </a:p>
          <a:p>
            <a:pPr algn="just">
              <a:buSzPct val="45000"/>
              <a:buFont typeface="StarSymbol"/>
              <a:buChar char=""/>
            </a:pPr>
            <a:r>
              <a:rPr lang="en-US" sz="1000">
                <a:solidFill>
                  <a:srgbClr val="00000a"/>
                </a:solidFill>
                <a:latin typeface="Lucida Sans"/>
                <a:ea typeface="Tahoma"/>
              </a:rPr>
              <a:t>Seraji, M. and B. Megyesi and J. Nivre (2012), “Bootstrapping a Persian dependency treebank”. Linguistic Issues in Language Technology, 7.</a:t>
            </a:r>
            <a:endParaRPr/>
          </a:p>
          <a:p>
            <a:pPr algn="just">
              <a:buSzPct val="45000"/>
              <a:buFont typeface="StarSymbol"/>
              <a:buChar char=""/>
            </a:pPr>
            <a:r>
              <a:rPr lang="en-US" sz="1000">
                <a:solidFill>
                  <a:srgbClr val="00000a"/>
                </a:solidFill>
                <a:latin typeface="Lucida Sans"/>
                <a:ea typeface="Tahoma"/>
              </a:rPr>
              <a:t>Seraji, Mojgan, Beáta Megyesi, and Joakim Nivre. A basic language resource kit for Persian. In Proceedings of the 8th International Conference on Lan- guage Resources and Evaluation, pages 2245–2252, Istanbul, Turkey, 2012b. ELRA.</a:t>
            </a:r>
            <a:endParaRPr/>
          </a:p>
          <a:p>
            <a:pPr algn="just">
              <a:buSzPct val="45000"/>
              <a:buFont typeface="StarSymbol"/>
              <a:buChar char=""/>
            </a:pPr>
            <a:r>
              <a:rPr lang="en-US" sz="1000">
                <a:solidFill>
                  <a:srgbClr val="00000a"/>
                </a:solidFill>
                <a:latin typeface="Lucida Sans"/>
                <a:ea typeface="Tahoma"/>
              </a:rPr>
              <a:t>Shamsfard, Mehrnoush, Hoda Sadat Jafari, and Mahdi Ilbeygi. STeP-1: A set of fundamental tools for Persian text processing. In Proceedings of the 7th International Conference on Language Resources and Evaluation, pages 859–865, Valletta, Malta, May 19–21 2010. ELRA.</a:t>
            </a:r>
            <a:endParaRPr/>
          </a:p>
          <a:p>
            <a:pPr algn="just">
              <a:buSzPct val="45000"/>
              <a:buFont typeface="StarSymbol"/>
              <a:buChar char=""/>
            </a:pPr>
            <a:r>
              <a:rPr lang="en-US" sz="1000">
                <a:solidFill>
                  <a:srgbClr val="00000a"/>
                </a:solidFill>
                <a:latin typeface="Lucida Sans"/>
                <a:ea typeface="Tahoma"/>
              </a:rPr>
              <a:t>Shamsfard, Mehrnoush and Maryam Sadr Mousavi (2007) "Thematic Role Extraction Using Shallow Parsing". International Journal of Computational Intelligence: 4 (2): 126-132.</a:t>
            </a:r>
            <a:endParaRPr/>
          </a:p>
          <a:p>
            <a:pPr algn="just">
              <a:buSzPct val="45000"/>
              <a:buFont typeface="StarSymbol"/>
              <a:buChar char=""/>
            </a:pPr>
            <a:r>
              <a:rPr lang="en-US" sz="1000">
                <a:solidFill>
                  <a:srgbClr val="00000a"/>
                </a:solidFill>
                <a:latin typeface="Lucida Sans"/>
                <a:ea typeface="Tahoma"/>
              </a:rPr>
              <a:t>Shamsfard, M. and H. Fadaee (2008), “A hybrid morphology-based POS tagger for Persian”. In Proceedings of the 6th International Conference on Language Resources and Evaluation, Marrakech, Morocco. European Language Resources Association.</a:t>
            </a:r>
            <a:endParaRPr/>
          </a:p>
          <a:p>
            <a:pPr algn="just">
              <a:buSzPct val="45000"/>
              <a:buFont typeface="StarSymbol"/>
              <a:buChar char=""/>
            </a:pPr>
            <a:r>
              <a:rPr lang="en-US" sz="1000">
                <a:solidFill>
                  <a:srgbClr val="00000a"/>
                </a:solidFill>
                <a:latin typeface="Lucida Sans"/>
                <a:ea typeface="Tahoma"/>
              </a:rPr>
              <a:t>Soltani, M.; Faili, H., "A statistical approach on Persian word sense disambiguation," Informatics and Systems (INFOS), 2010 The 7th International Conference on , vol., no., pp.1,6, 28-30 March 2010</a:t>
            </a:r>
            <a:endParaRPr/>
          </a:p>
          <a:p>
            <a:pPr algn="just">
              <a:buSzPct val="45000"/>
              <a:buFont typeface="StarSymbol"/>
              <a:buChar char=""/>
            </a:pPr>
            <a:r>
              <a:rPr lang="en-US" sz="1000">
                <a:solidFill>
                  <a:srgbClr val="00000a"/>
                </a:solidFill>
                <a:latin typeface="Lucida Sans"/>
                <a:ea typeface="Tahoma"/>
              </a:rPr>
              <a:t>Tashakori, Masoud and Mohammadreza Meybodi and Farhad Oroumchian (2002) Bon: The Persian Stemmer. EurAsia-ICT 2002: Information and Communication Technology, Lecture Notes in Computer Science Volume 2510, 2002, pp 487-494</a:t>
            </a:r>
            <a:endParaRPr/>
          </a:p>
          <a:p>
            <a:pPr algn="just">
              <a:buSzPct val="45000"/>
              <a:buFont typeface="StarSymbol"/>
              <a:buChar char=""/>
            </a:pPr>
            <a:r>
              <a:rPr lang="en-US" sz="1000">
                <a:solidFill>
                  <a:srgbClr val="00000a"/>
                </a:solidFill>
                <a:latin typeface="Lucida Sans"/>
                <a:ea typeface="Tahoma"/>
              </a:rPr>
              <a:t>Tasharofi, S and F. Raja and F. Oroumchian and M. Rahgozar (2007), “Evaluation of statistical part of speech tagging of Persian text”. In International Symposium on Signal Processing and its Applications, Sharjah, (U.A.E.).</a:t>
            </a:r>
            <a:endParaRPr/>
          </a:p>
        </p:txBody>
      </p:sp>
    </p:spTree>
  </p:cSld>
  <p:timing>
    <p:tnLst>
      <p:par>
        <p:cTn id="39" dur="indefinite" restart="never" nodeType="tmRoot">
          <p:childTnLst>
            <p:seq>
              <p:cTn id="40" nodeType="mainSeq"/>
              <p:prevCondLst>
                <p:cond delay="0" evt="onPrev">
                  <p:tgtEl>
                    <p:sldTgt/>
                  </p:tgtEl>
                </p:cond>
              </p:prevCondLst>
              <p:nextCondLst>
                <p:cond delay="0" evt="onNext">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83" name="TextShape 1"/>
          <p:cNvSpPr txBox="1"/>
          <p:nvPr/>
        </p:nvSpPr>
        <p:spPr>
          <a:xfrm>
            <a:off x="503640" y="288000"/>
            <a:ext cx="8097480" cy="1104480"/>
          </a:xfrm>
          <a:prstGeom prst="rect">
            <a:avLst/>
          </a:prstGeom>
        </p:spPr>
        <p:txBody>
          <a:bodyPr lIns="0" rIns="0" tIns="0" bIns="0" anchor="ctr"/>
          <a:p>
            <a:pPr algn="ctr"/>
            <a:r>
              <a:rPr lang="en-US" sz="5190">
                <a:latin typeface="Lucida Sans"/>
              </a:rPr>
              <a:t>پردازش زبان طبیعی: تعریف</a:t>
            </a:r>
            <a:endParaRPr/>
          </a:p>
        </p:txBody>
      </p:sp>
      <p:pic>
        <p:nvPicPr>
          <p:cNvPr id="84" name="" descr=""/>
          <p:cNvPicPr/>
          <p:nvPr/>
        </p:nvPicPr>
        <p:blipFill>
          <a:blip r:embed="rId1"/>
          <a:stretch>
            <a:fillRect/>
          </a:stretch>
        </p:blipFill>
        <p:spPr>
          <a:xfrm>
            <a:off x="2961000" y="2394360"/>
            <a:ext cx="4328280" cy="3548520"/>
          </a:xfrm>
          <a:prstGeom prst="rect">
            <a:avLst/>
          </a:prstGeom>
          <a:ln>
            <a:noFill/>
          </a:ln>
        </p:spPr>
      </p:pic>
    </p:spTree>
  </p:cSld>
  <p:timing>
    <p:tnLst>
      <p:par>
        <p:cTn id="5" dur="indefinite" restart="never" nodeType="tmRoot">
          <p:childTnLst>
            <p:seq>
              <p:cTn id="6" nodeType="mainSeq"/>
              <p:prevCondLst>
                <p:cond delay="0" evt="onPrev">
                  <p:tgtEl>
                    <p:sldTgt/>
                  </p:tgtEl>
                </p:cond>
              </p:prevCondLst>
              <p:nextCondLst>
                <p:cond delay="0"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85" name="TextShape 1"/>
          <p:cNvSpPr txBox="1"/>
          <p:nvPr/>
        </p:nvSpPr>
        <p:spPr>
          <a:xfrm>
            <a:off x="503640" y="288000"/>
            <a:ext cx="8097480" cy="1104480"/>
          </a:xfrm>
          <a:prstGeom prst="rect">
            <a:avLst/>
          </a:prstGeom>
        </p:spPr>
        <p:txBody>
          <a:bodyPr lIns="0" rIns="0" tIns="0" bIns="0" anchor="ctr"/>
          <a:p>
            <a:pPr algn="ctr"/>
            <a:r>
              <a:rPr lang="en-US" sz="5190">
                <a:latin typeface="Lucida Sans"/>
              </a:rPr>
              <a:t>پردازش زبان طبیعی: کاربرد</a:t>
            </a:r>
            <a:endParaRPr/>
          </a:p>
        </p:txBody>
      </p:sp>
      <p:sp>
        <p:nvSpPr>
          <p:cNvPr id="86" name="TextShape 2"/>
          <p:cNvSpPr txBox="1"/>
          <p:nvPr/>
        </p:nvSpPr>
        <p:spPr>
          <a:xfrm>
            <a:off x="503640" y="1769400"/>
            <a:ext cx="9068760" cy="5364720"/>
          </a:xfrm>
          <a:prstGeom prst="rect">
            <a:avLst/>
          </a:prstGeom>
        </p:spPr>
        <p:txBody>
          <a:bodyPr lIns="0" rIns="0" tIns="0" bIns="0"/>
          <a:p>
            <a:pPr algn="r">
              <a:buSzPct val="45000"/>
              <a:buFont typeface="StarSymbol"/>
              <a:buChar char=""/>
            </a:pPr>
            <a:r>
              <a:rPr lang="en-US" sz="2300">
                <a:latin typeface="Lucida Sans"/>
              </a:rPr>
              <a:t>غلط‌یاب املایی و دستوری خودکار</a:t>
            </a:r>
            <a:endParaRPr/>
          </a:p>
          <a:p>
            <a:pPr algn="r">
              <a:buSzPct val="45000"/>
              <a:buFont typeface="StarSymbol"/>
              <a:buChar char=""/>
            </a:pPr>
            <a:r>
              <a:rPr lang="en-US" sz="2300">
                <a:latin typeface="Lucida Sans"/>
              </a:rPr>
              <a:t>دسته‌بندی متون</a:t>
            </a:r>
            <a:endParaRPr/>
          </a:p>
          <a:p>
            <a:pPr algn="r">
              <a:buSzPct val="45000"/>
              <a:buFont typeface="StarSymbol"/>
              <a:buChar char=""/>
            </a:pPr>
            <a:r>
              <a:rPr lang="en-US" sz="2300">
                <a:latin typeface="Lucida Sans"/>
              </a:rPr>
              <a:t>ترجمه ماشینی</a:t>
            </a:r>
            <a:endParaRPr/>
          </a:p>
          <a:p>
            <a:pPr algn="r">
              <a:buSzPct val="45000"/>
              <a:buFont typeface="StarSymbol"/>
              <a:buChar char=""/>
            </a:pPr>
            <a:r>
              <a:rPr lang="en-US" sz="2300">
                <a:latin typeface="Lucida Sans"/>
              </a:rPr>
              <a:t>سیستم پرسش و پاسخ</a:t>
            </a:r>
            <a:endParaRPr/>
          </a:p>
          <a:p>
            <a:pPr algn="r">
              <a:buSzPct val="45000"/>
              <a:buFont typeface="StarSymbol"/>
              <a:buChar char=""/>
            </a:pPr>
            <a:r>
              <a:rPr lang="en-US" sz="2300">
                <a:latin typeface="Lucida Sans"/>
              </a:rPr>
              <a:t>سیستم‌های گفت‌وگو</a:t>
            </a:r>
            <a:endParaRPr/>
          </a:p>
          <a:p>
            <a:pPr algn="r">
              <a:buSzPct val="45000"/>
              <a:buFont typeface="StarSymbol"/>
              <a:buChar char=""/>
            </a:pPr>
            <a:r>
              <a:rPr lang="en-US" sz="2300">
                <a:latin typeface="Lucida Sans"/>
              </a:rPr>
              <a:t>بازشناسی گفتار</a:t>
            </a:r>
            <a:endParaRPr/>
          </a:p>
          <a:p>
            <a:pPr algn="r">
              <a:buSzPct val="45000"/>
              <a:buFont typeface="StarSymbol"/>
              <a:buChar char=""/>
            </a:pPr>
            <a:r>
              <a:rPr lang="en-US" sz="2300">
                <a:latin typeface="Lucida Sans"/>
              </a:rPr>
              <a:t>خلاصه‌نویسی و چکیده‌نویسی</a:t>
            </a:r>
            <a:endParaRPr/>
          </a:p>
          <a:p>
            <a:pPr algn="r">
              <a:buSzPct val="45000"/>
              <a:buFont typeface="StarSymbol"/>
              <a:buChar char=""/>
            </a:pPr>
            <a:r>
              <a:rPr lang="en-US" sz="2300">
                <a:latin typeface="Lucida Sans"/>
              </a:rPr>
              <a:t>بازیابی و استخراج اطلاعات</a:t>
            </a:r>
            <a:endParaRPr/>
          </a:p>
          <a:p>
            <a:pPr algn="r">
              <a:buSzPct val="45000"/>
              <a:buFont typeface="StarSymbol"/>
              <a:buChar char=""/>
            </a:pPr>
            <a:r>
              <a:rPr lang="en-US" sz="2300">
                <a:latin typeface="Lucida Sans"/>
              </a:rPr>
              <a:t>تحلیل احساسات</a:t>
            </a:r>
            <a:endParaRPr/>
          </a:p>
          <a:p>
            <a:pPr algn="r">
              <a:buSzPct val="45000"/>
              <a:buFont typeface="StarSymbol"/>
              <a:buChar char=""/>
            </a:pPr>
            <a:r>
              <a:rPr lang="en-US" sz="2300">
                <a:latin typeface="Lucida Sans"/>
              </a:rPr>
              <a:t>بازشناسی دست‌خط</a:t>
            </a:r>
            <a:endParaRPr/>
          </a:p>
        </p:txBody>
      </p:sp>
    </p:spTree>
  </p:cSld>
  <p:timing>
    <p:tnLst>
      <p:par>
        <p:cTn id="7" dur="indefinite" restart="never" nodeType="tmRoot">
          <p:childTnLst>
            <p:seq>
              <p:cTn id="8" nodeType="mainSeq"/>
              <p:prevCondLst>
                <p:cond delay="0" evt="onPrev">
                  <p:tgtEl>
                    <p:sldTgt/>
                  </p:tgtEl>
                </p:cond>
              </p:prevCondLst>
              <p:nextCondLst>
                <p:cond delay="0"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87" name="TextShape 1"/>
          <p:cNvSpPr txBox="1"/>
          <p:nvPr/>
        </p:nvSpPr>
        <p:spPr>
          <a:xfrm>
            <a:off x="503640" y="288000"/>
            <a:ext cx="8097480" cy="1104480"/>
          </a:xfrm>
          <a:prstGeom prst="rect">
            <a:avLst/>
          </a:prstGeom>
        </p:spPr>
        <p:txBody>
          <a:bodyPr lIns="0" rIns="0" tIns="0" bIns="0" anchor="ctr"/>
          <a:p>
            <a:pPr algn="ctr"/>
            <a:r>
              <a:rPr lang="en-US" sz="5190">
                <a:latin typeface="Lucida Sans"/>
              </a:rPr>
              <a:t>پردازش زبان طبیعی: ابعاد</a:t>
            </a:r>
            <a:endParaRPr/>
          </a:p>
        </p:txBody>
      </p:sp>
      <p:pic>
        <p:nvPicPr>
          <p:cNvPr id="88" name="" descr=""/>
          <p:cNvPicPr/>
          <p:nvPr/>
        </p:nvPicPr>
        <p:blipFill>
          <a:blip r:embed="rId1"/>
          <a:stretch>
            <a:fillRect/>
          </a:stretch>
        </p:blipFill>
        <p:spPr>
          <a:xfrm>
            <a:off x="2331360" y="1829160"/>
            <a:ext cx="5438160" cy="5261040"/>
          </a:xfrm>
          <a:prstGeom prst="rect">
            <a:avLst/>
          </a:prstGeom>
          <a:ln>
            <a:noFill/>
          </a:ln>
        </p:spPr>
      </p:pic>
      <p:sp>
        <p:nvSpPr>
          <p:cNvPr id="89" name="TextShape 2"/>
          <p:cNvSpPr txBox="1"/>
          <p:nvPr/>
        </p:nvSpPr>
        <p:spPr>
          <a:xfrm>
            <a:off x="6307560" y="6437520"/>
            <a:ext cx="1390680" cy="629640"/>
          </a:xfrm>
          <a:prstGeom prst="rect">
            <a:avLst/>
          </a:prstGeom>
        </p:spPr>
        <p:txBody>
          <a:bodyPr lIns="90000" rIns="90000" tIns="45000" bIns="45000"/>
          <a:p>
            <a:pPr algn="ctr"/>
            <a:r>
              <a:rPr lang="en-US">
                <a:latin typeface="Lucida Sans"/>
              </a:rPr>
              <a:t>Language</a:t>
            </a:r>
            <a:endParaRPr/>
          </a:p>
          <a:p>
            <a:r>
              <a:rPr lang="en-US">
                <a:latin typeface="Lucida Sans"/>
              </a:rPr>
              <a:t>Dependent</a:t>
            </a:r>
            <a:endParaRPr/>
          </a:p>
        </p:txBody>
      </p:sp>
      <p:sp>
        <p:nvSpPr>
          <p:cNvPr id="90" name="TextShape 3"/>
          <p:cNvSpPr txBox="1"/>
          <p:nvPr/>
        </p:nvSpPr>
        <p:spPr>
          <a:xfrm>
            <a:off x="2331360" y="6402600"/>
            <a:ext cx="1599120" cy="629640"/>
          </a:xfrm>
          <a:prstGeom prst="rect">
            <a:avLst/>
          </a:prstGeom>
        </p:spPr>
        <p:txBody>
          <a:bodyPr lIns="90000" rIns="90000" tIns="45000" bIns="45000"/>
          <a:p>
            <a:pPr algn="ctr"/>
            <a:r>
              <a:rPr lang="en-US">
                <a:latin typeface="Lucida Sans"/>
              </a:rPr>
              <a:t>Language</a:t>
            </a:r>
            <a:endParaRPr/>
          </a:p>
          <a:p>
            <a:r>
              <a:rPr lang="en-US">
                <a:latin typeface="Lucida Sans"/>
              </a:rPr>
              <a:t>Independent</a:t>
            </a:r>
            <a:endParaRPr/>
          </a:p>
        </p:txBody>
      </p:sp>
    </p:spTree>
  </p:cSld>
  <p:timing>
    <p:tnLst>
      <p:par>
        <p:cTn id="9" dur="indefinite" restart="never" nodeType="tmRoot">
          <p:childTnLst>
            <p:seq>
              <p:cTn id="10" nodeType="mainSeq"/>
              <p:prevCondLst>
                <p:cond delay="0" evt="onPrev">
                  <p:tgtEl>
                    <p:sldTgt/>
                  </p:tgtEl>
                </p:cond>
              </p:prevCondLst>
              <p:nextCondLst>
                <p:cond delay="0"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91" name="TextShape 1"/>
          <p:cNvSpPr txBox="1"/>
          <p:nvPr/>
        </p:nvSpPr>
        <p:spPr>
          <a:xfrm>
            <a:off x="503640" y="288000"/>
            <a:ext cx="8097480" cy="1104480"/>
          </a:xfrm>
          <a:prstGeom prst="rect">
            <a:avLst/>
          </a:prstGeom>
        </p:spPr>
        <p:txBody>
          <a:bodyPr lIns="0" rIns="0" tIns="0" bIns="0" anchor="ctr"/>
          <a:p>
            <a:pPr algn="ctr"/>
            <a:r>
              <a:rPr lang="en-US" sz="5190">
                <a:latin typeface="Lucida Sans"/>
              </a:rPr>
              <a:t>پردازش زبان طبیعی: سطوح</a:t>
            </a:r>
            <a:endParaRPr/>
          </a:p>
        </p:txBody>
      </p:sp>
      <p:pic>
        <p:nvPicPr>
          <p:cNvPr id="92" name="" descr=""/>
          <p:cNvPicPr/>
          <p:nvPr/>
        </p:nvPicPr>
        <p:blipFill>
          <a:blip r:embed="rId1"/>
          <a:stretch>
            <a:fillRect/>
          </a:stretch>
        </p:blipFill>
        <p:spPr>
          <a:xfrm>
            <a:off x="2578680" y="1554840"/>
            <a:ext cx="4936320" cy="6007320"/>
          </a:xfrm>
          <a:prstGeom prst="rect">
            <a:avLst/>
          </a:prstGeom>
          <a:ln>
            <a:noFill/>
          </a:ln>
        </p:spPr>
      </p:pic>
    </p:spTree>
  </p:cSld>
  <p:timing>
    <p:tnLst>
      <p:par>
        <p:cTn id="11" dur="indefinite" restart="never" nodeType="tmRoot">
          <p:childTnLst>
            <p:seq>
              <p:cTn id="12" nodeType="mainSeq"/>
              <p:prevCondLst>
                <p:cond delay="0" evt="onPrev">
                  <p:tgtEl>
                    <p:sldTgt/>
                  </p:tgtEl>
                </p:cond>
              </p:prevCondLst>
              <p:nextCondLst>
                <p:cond delay="0"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93" name="TextShape 1"/>
          <p:cNvSpPr txBox="1"/>
          <p:nvPr/>
        </p:nvSpPr>
        <p:spPr>
          <a:xfrm>
            <a:off x="503640" y="288000"/>
            <a:ext cx="8097480" cy="1104480"/>
          </a:xfrm>
          <a:prstGeom prst="rect">
            <a:avLst/>
          </a:prstGeom>
        </p:spPr>
        <p:txBody>
          <a:bodyPr lIns="0" rIns="0" tIns="0" bIns="0" anchor="ctr"/>
          <a:p>
            <a:pPr algn="ctr"/>
            <a:r>
              <a:rPr lang="en-US" sz="4400">
                <a:latin typeface="Lucida Sans"/>
              </a:rPr>
              <a:t>تحلیل واجشناختی</a:t>
            </a:r>
            <a:endParaRPr/>
          </a:p>
        </p:txBody>
      </p:sp>
      <p:sp>
        <p:nvSpPr>
          <p:cNvPr id="94" name="TextShape 2"/>
          <p:cNvSpPr txBox="1"/>
          <p:nvPr/>
        </p:nvSpPr>
        <p:spPr>
          <a:xfrm>
            <a:off x="0" y="1769400"/>
            <a:ext cx="9572400" cy="5456160"/>
          </a:xfrm>
          <a:prstGeom prst="rect">
            <a:avLst/>
          </a:prstGeom>
        </p:spPr>
        <p:txBody>
          <a:bodyPr lIns="0" rIns="0" tIns="0" bIns="0"/>
          <a:p>
            <a:pPr algn="r">
              <a:buSzPct val="45000"/>
              <a:buFont typeface="StarSymbol"/>
              <a:buChar char=""/>
            </a:pPr>
            <a:r>
              <a:rPr lang="en-US" sz="2800">
                <a:latin typeface="Lucida Sans"/>
              </a:rPr>
              <a:t>تبدیل صوت به واج یا متن نوشتاری </a:t>
            </a:r>
            <a:endParaRPr/>
          </a:p>
          <a:p>
            <a:pPr lvl="1" algn="r">
              <a:buSzPct val="75000"/>
              <a:buFont typeface="StarSymbol"/>
              <a:buChar char=""/>
            </a:pPr>
            <a:r>
              <a:rPr lang="en-US" sz="2800">
                <a:latin typeface="Lucida Sans"/>
              </a:rPr>
              <a:t>صامتی و دیگران (</a:t>
            </a:r>
            <a:r>
              <a:rPr lang="en-US" sz="2800">
                <a:latin typeface="Lucida Sans"/>
              </a:rPr>
              <a:t>۲۰۰۹</a:t>
            </a:r>
            <a:r>
              <a:rPr lang="en-US" sz="2800">
                <a:latin typeface="Lucida Sans"/>
              </a:rPr>
              <a:t>(</a:t>
            </a:r>
            <a:endParaRPr/>
          </a:p>
          <a:p>
            <a:pPr algn="r">
              <a:buSzPct val="45000"/>
              <a:buFont typeface="StarSymbol"/>
              <a:buChar char=""/>
            </a:pPr>
            <a:endParaRPr/>
          </a:p>
        </p:txBody>
      </p:sp>
    </p:spTree>
  </p:cSld>
  <p:timing>
    <p:tnLst>
      <p:par>
        <p:cTn id="13" dur="indefinite" restart="never" nodeType="tmRoot">
          <p:childTnLst>
            <p:seq>
              <p:cTn id="14" nodeType="mainSeq"/>
              <p:prevCondLst>
                <p:cond delay="0" evt="onPrev">
                  <p:tgtEl>
                    <p:sldTgt/>
                  </p:tgtEl>
                </p:cond>
              </p:prevCondLst>
              <p:nextCondLst>
                <p:cond delay="0"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95" name="TextShape 1"/>
          <p:cNvSpPr txBox="1"/>
          <p:nvPr/>
        </p:nvSpPr>
        <p:spPr>
          <a:xfrm>
            <a:off x="503640" y="288000"/>
            <a:ext cx="8097480" cy="1104480"/>
          </a:xfrm>
          <a:prstGeom prst="rect">
            <a:avLst/>
          </a:prstGeom>
        </p:spPr>
        <p:txBody>
          <a:bodyPr lIns="0" rIns="0" tIns="0" bIns="0" anchor="ctr"/>
          <a:p>
            <a:pPr algn="ctr"/>
            <a:r>
              <a:rPr lang="en-US" sz="4400">
                <a:latin typeface="Lucida Sans"/>
              </a:rPr>
              <a:t>تحلیل متن نوشتاری</a:t>
            </a:r>
            <a:endParaRPr/>
          </a:p>
        </p:txBody>
      </p:sp>
      <p:sp>
        <p:nvSpPr>
          <p:cNvPr id="96" name="TextShape 2"/>
          <p:cNvSpPr txBox="1"/>
          <p:nvPr/>
        </p:nvSpPr>
        <p:spPr>
          <a:xfrm>
            <a:off x="0" y="1769400"/>
            <a:ext cx="9572400" cy="5456160"/>
          </a:xfrm>
          <a:prstGeom prst="rect">
            <a:avLst/>
          </a:prstGeom>
        </p:spPr>
        <p:txBody>
          <a:bodyPr lIns="0" rIns="0" tIns="0" bIns="0"/>
          <a:p>
            <a:pPr algn="r">
              <a:buSzPct val="45000"/>
              <a:buFont typeface="StarSymbol"/>
              <a:buChar char=""/>
            </a:pPr>
            <a:r>
              <a:rPr lang="en-US" sz="2800">
                <a:latin typeface="Lucida Sans"/>
              </a:rPr>
              <a:t> استانداردسازی متن</a:t>
            </a:r>
            <a:endParaRPr/>
          </a:p>
          <a:p>
            <a:pPr lvl="1" algn="r">
              <a:buSzPct val="75000"/>
              <a:buFont typeface="StarSymbol"/>
              <a:buChar char=""/>
            </a:pPr>
            <a:r>
              <a:rPr lang="en-US" sz="2800">
                <a:solidFill>
                  <a:srgbClr val="000000"/>
                </a:solidFill>
                <a:latin typeface="Lucida Sans"/>
                <a:ea typeface="Times New Roman"/>
              </a:rPr>
              <a:t>STeP-1</a:t>
            </a:r>
            <a:r>
              <a:rPr lang="en-US" sz="2800">
                <a:solidFill>
                  <a:srgbClr val="000000"/>
                </a:solidFill>
                <a:latin typeface="Lucida Sans"/>
                <a:ea typeface="Times New Roman"/>
              </a:rPr>
              <a:t>	</a:t>
            </a:r>
            <a:r>
              <a:rPr lang="en-US" sz="2800">
                <a:solidFill>
                  <a:srgbClr val="000000"/>
                </a:solidFill>
                <a:latin typeface="Lucida Sans"/>
                <a:ea typeface="Times New Roman"/>
              </a:rPr>
              <a:t>: </a:t>
            </a:r>
            <a:r>
              <a:rPr lang="en-US" sz="2800">
                <a:latin typeface="Lucida Sans"/>
              </a:rPr>
              <a:t>شمس‌فرد و دیگران (</a:t>
            </a:r>
            <a:r>
              <a:rPr lang="en-US" sz="2800">
                <a:latin typeface="Lucida Sans"/>
              </a:rPr>
              <a:t>۲۰۱۰</a:t>
            </a:r>
            <a:r>
              <a:rPr lang="en-US" sz="2800">
                <a:latin typeface="Lucida Sans"/>
              </a:rPr>
              <a:t>(</a:t>
            </a:r>
            <a:endParaRPr/>
          </a:p>
          <a:p>
            <a:pPr lvl="1" algn="r">
              <a:buSzPct val="75000"/>
              <a:buFont typeface="StarSymbol"/>
              <a:buChar char=""/>
            </a:pPr>
            <a:r>
              <a:rPr lang="en-US" sz="2800">
                <a:latin typeface="Lucida Sans"/>
              </a:rPr>
              <a:t>سراجی و دیگران (</a:t>
            </a:r>
            <a:r>
              <a:rPr lang="en-US" sz="2800">
                <a:latin typeface="Lucida Sans"/>
              </a:rPr>
              <a:t>۲۰۱۲</a:t>
            </a:r>
            <a:r>
              <a:rPr lang="en-US" sz="2800">
                <a:latin typeface="Lucida Sans"/>
              </a:rPr>
              <a:t>(</a:t>
            </a:r>
            <a:endParaRPr/>
          </a:p>
          <a:p>
            <a:pPr lvl="1" algn="r">
              <a:buSzPct val="75000"/>
              <a:buFont typeface="StarSymbol"/>
              <a:buChar char=""/>
            </a:pPr>
            <a:r>
              <a:rPr lang="en-US" sz="2800">
                <a:solidFill>
                  <a:srgbClr val="000000"/>
                </a:solidFill>
                <a:latin typeface="Lucida Sans"/>
                <a:ea typeface="Times New Roman"/>
              </a:rPr>
              <a:t>پارسی‌پرداز: </a:t>
            </a:r>
            <a:r>
              <a:rPr lang="en-US" sz="2800">
                <a:latin typeface="Lucida Sans"/>
              </a:rPr>
              <a:t>سرابی و دیگران (</a:t>
            </a:r>
            <a:r>
              <a:rPr lang="en-US" sz="2800">
                <a:latin typeface="Lucida Sans"/>
              </a:rPr>
              <a:t>۲۰۱۳</a:t>
            </a:r>
            <a:r>
              <a:rPr lang="en-US" sz="2800">
                <a:latin typeface="Lucida Sans"/>
              </a:rPr>
              <a:t>(</a:t>
            </a:r>
            <a:endParaRPr/>
          </a:p>
          <a:p>
            <a:pPr algn="r">
              <a:buSzPct val="45000"/>
              <a:buFont typeface="StarSymbol"/>
              <a:buChar char=""/>
            </a:pPr>
            <a:r>
              <a:rPr lang="en-US" sz="2800">
                <a:latin typeface="Lucida Sans"/>
              </a:rPr>
              <a:t>چالش:خط و شیوه نگارش متن فارسی </a:t>
            </a:r>
            <a:endParaRPr/>
          </a:p>
          <a:p>
            <a:pPr lvl="1" algn="r">
              <a:buSzPct val="75000"/>
              <a:buFont typeface="StarSymbol"/>
              <a:buChar char=""/>
            </a:pPr>
            <a:r>
              <a:rPr lang="en-US" sz="2800">
                <a:latin typeface="Lucida Sans"/>
              </a:rPr>
              <a:t>قیومی و دیگران (</a:t>
            </a:r>
            <a:r>
              <a:rPr lang="en-US" sz="2800">
                <a:latin typeface="Lucida Sans"/>
              </a:rPr>
              <a:t>۲۰۱۰</a:t>
            </a:r>
            <a:r>
              <a:rPr lang="en-US" sz="2800">
                <a:latin typeface="Lucida Sans"/>
              </a:rPr>
              <a:t>(</a:t>
            </a:r>
            <a:endParaRPr/>
          </a:p>
        </p:txBody>
      </p:sp>
    </p:spTree>
  </p:cSld>
  <p:timing>
    <p:tnLst>
      <p:par>
        <p:cTn id="15" dur="indefinite" restart="never" nodeType="tmRoot">
          <p:childTnLst>
            <p:seq>
              <p:cTn id="16" nodeType="mainSeq"/>
              <p:prevCondLst>
                <p:cond delay="0" evt="onPrev">
                  <p:tgtEl>
                    <p:sldTgt/>
                  </p:tgtEl>
                </p:cond>
              </p:prevCondLst>
              <p:nextCondLst>
                <p:cond delay="0" evt="onNext">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97" name="TextShape 1"/>
          <p:cNvSpPr txBox="1"/>
          <p:nvPr/>
        </p:nvSpPr>
        <p:spPr>
          <a:xfrm>
            <a:off x="503640" y="288000"/>
            <a:ext cx="8097480" cy="1104480"/>
          </a:xfrm>
          <a:prstGeom prst="rect">
            <a:avLst/>
          </a:prstGeom>
        </p:spPr>
        <p:txBody>
          <a:bodyPr lIns="0" rIns="0" tIns="0" bIns="0" anchor="ctr"/>
          <a:p>
            <a:pPr algn="ctr"/>
            <a:r>
              <a:rPr lang="en-US" sz="4400">
                <a:latin typeface="Lucida Sans"/>
              </a:rPr>
              <a:t>تحلیل واژه‌شناختی</a:t>
            </a:r>
            <a:endParaRPr/>
          </a:p>
        </p:txBody>
      </p:sp>
      <p:sp>
        <p:nvSpPr>
          <p:cNvPr id="98" name="TextShape 2"/>
          <p:cNvSpPr txBox="1"/>
          <p:nvPr/>
        </p:nvSpPr>
        <p:spPr>
          <a:xfrm>
            <a:off x="0" y="1769400"/>
            <a:ext cx="9572400" cy="5456160"/>
          </a:xfrm>
          <a:prstGeom prst="rect">
            <a:avLst/>
          </a:prstGeom>
        </p:spPr>
        <p:txBody>
          <a:bodyPr lIns="0" rIns="0" tIns="0" bIns="0"/>
          <a:p>
            <a:pPr algn="r">
              <a:buSzPct val="45000"/>
              <a:buFont typeface="StarSymbol"/>
              <a:buChar char=""/>
            </a:pPr>
            <a:r>
              <a:rPr lang="en-US" sz="2800">
                <a:solidFill>
                  <a:srgbClr val="000000"/>
                </a:solidFill>
                <a:latin typeface="Lucida Sans"/>
              </a:rPr>
              <a:t> ریشه‌یابی واژه و بررسی ساختمان واژه</a:t>
            </a:r>
            <a:endParaRPr/>
          </a:p>
          <a:p>
            <a:pPr lvl="1" algn="r">
              <a:buSzPct val="75000"/>
              <a:buFont typeface="StarSymbol"/>
              <a:buChar char=""/>
            </a:pPr>
            <a:r>
              <a:rPr lang="en-US" sz="2800">
                <a:solidFill>
                  <a:srgbClr val="000000"/>
                </a:solidFill>
                <a:latin typeface="Lucida Sans"/>
                <a:ea typeface="ArialMT"/>
              </a:rPr>
              <a:t>بن: تشکری و دیگران (</a:t>
            </a:r>
            <a:r>
              <a:rPr lang="en-US" sz="2800">
                <a:solidFill>
                  <a:srgbClr val="000000"/>
                </a:solidFill>
                <a:latin typeface="Lucida Sans"/>
                <a:ea typeface="ArialMT"/>
              </a:rPr>
              <a:t>۲۰۰۲</a:t>
            </a:r>
            <a:r>
              <a:rPr lang="en-US" sz="2800">
                <a:solidFill>
                  <a:srgbClr val="000000"/>
                </a:solidFill>
                <a:latin typeface="Lucida Sans"/>
                <a:ea typeface="ArialMT"/>
              </a:rPr>
              <a:t>(</a:t>
            </a:r>
            <a:endParaRPr/>
          </a:p>
          <a:p>
            <a:pPr lvl="1" algn="r">
              <a:buSzPct val="75000"/>
              <a:buFont typeface="StarSymbol"/>
              <a:buChar char=""/>
            </a:pPr>
            <a:r>
              <a:rPr lang="en-US" sz="2800">
                <a:solidFill>
                  <a:srgbClr val="000000"/>
                </a:solidFill>
                <a:latin typeface="Lucida Sans"/>
                <a:ea typeface="ArialMT"/>
              </a:rPr>
              <a:t>Perstem</a:t>
            </a:r>
            <a:r>
              <a:rPr lang="en-US" sz="2800">
                <a:solidFill>
                  <a:srgbClr val="000000"/>
                </a:solidFill>
                <a:latin typeface="Lucida Sans"/>
                <a:ea typeface="ArialMT"/>
              </a:rPr>
              <a:t>: جدیدی‌نژاد و دیگران (</a:t>
            </a:r>
            <a:r>
              <a:rPr lang="en-US" sz="2800">
                <a:solidFill>
                  <a:srgbClr val="000000"/>
                </a:solidFill>
                <a:latin typeface="Lucida Sans"/>
                <a:ea typeface="ArialMT"/>
              </a:rPr>
              <a:t>۲۰۱۰</a:t>
            </a:r>
            <a:r>
              <a:rPr lang="en-US" sz="2800">
                <a:solidFill>
                  <a:srgbClr val="000000"/>
                </a:solidFill>
                <a:latin typeface="Lucida Sans"/>
                <a:ea typeface="ArialMT"/>
              </a:rPr>
              <a:t>(</a:t>
            </a:r>
            <a:endParaRPr/>
          </a:p>
          <a:p>
            <a:pPr lvl="1" algn="r">
              <a:buSzPct val="75000"/>
              <a:buFont typeface="StarSymbol"/>
              <a:buChar char=""/>
            </a:pPr>
            <a:r>
              <a:rPr lang="en-US" sz="2800">
                <a:solidFill>
                  <a:srgbClr val="000000"/>
                </a:solidFill>
                <a:latin typeface="Lucida Sans"/>
              </a:rPr>
              <a:t>پارس‌مورف: مواجی و دیگران (</a:t>
            </a:r>
            <a:r>
              <a:rPr lang="en-US" sz="2800">
                <a:solidFill>
                  <a:srgbClr val="000000"/>
                </a:solidFill>
                <a:latin typeface="Lucida Sans"/>
              </a:rPr>
              <a:t>۱۳۹۱</a:t>
            </a:r>
            <a:r>
              <a:rPr lang="en-US" sz="2800">
                <a:solidFill>
                  <a:srgbClr val="000000"/>
                </a:solidFill>
                <a:latin typeface="Lucida Sans"/>
              </a:rPr>
              <a:t>(</a:t>
            </a:r>
            <a:endParaRPr/>
          </a:p>
          <a:p>
            <a:pPr algn="r">
              <a:buSzPct val="45000"/>
              <a:buFont typeface="StarSymbol"/>
              <a:buChar char=""/>
            </a:pPr>
            <a:r>
              <a:rPr lang="en-US" sz="2800">
                <a:solidFill>
                  <a:srgbClr val="000000"/>
                </a:solidFill>
                <a:latin typeface="Lucida Sans"/>
              </a:rPr>
              <a:t>چالش: همنویسه‌ها</a:t>
            </a:r>
            <a:endParaRPr/>
          </a:p>
          <a:p>
            <a:pPr lvl="1" algn="r">
              <a:buSzPct val="75000"/>
              <a:buFont typeface="StarSymbol"/>
              <a:buChar char=""/>
            </a:pPr>
            <a:r>
              <a:rPr lang="en-US" sz="2800">
                <a:solidFill>
                  <a:srgbClr val="000000"/>
                </a:solidFill>
                <a:latin typeface="Lucida Sans"/>
              </a:rPr>
              <a:t>بی‌جن‌خان و دیگران (</a:t>
            </a:r>
            <a:r>
              <a:rPr lang="en-US" sz="2800">
                <a:solidFill>
                  <a:srgbClr val="000000"/>
                </a:solidFill>
                <a:latin typeface="Lucida Sans"/>
              </a:rPr>
              <a:t>۲۰۱۱</a:t>
            </a:r>
            <a:r>
              <a:rPr lang="en-US" sz="2800">
                <a:solidFill>
                  <a:srgbClr val="000000"/>
                </a:solidFill>
                <a:latin typeface="Lucida Sans"/>
              </a:rPr>
              <a:t>(</a:t>
            </a:r>
            <a:endParaRPr/>
          </a:p>
        </p:txBody>
      </p:sp>
    </p:spTree>
  </p:cSld>
  <p:timing>
    <p:tnLst>
      <p:par>
        <p:cTn id="17" dur="indefinite" restart="never" nodeType="tmRoot">
          <p:childTnLst>
            <p:seq>
              <p:cTn id="18" nodeType="mainSeq"/>
              <p:prevCondLst>
                <p:cond delay="0" evt="onPrev">
                  <p:tgtEl>
                    <p:sldTgt/>
                  </p:tgtEl>
                </p:cond>
              </p:prevCondLst>
              <p:nextCondLst>
                <p:cond delay="0" evt="onNext">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