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25"/>
  </p:notesMasterIdLst>
  <p:sldIdLst>
    <p:sldId id="257" r:id="rId2"/>
    <p:sldId id="369" r:id="rId3"/>
    <p:sldId id="258" r:id="rId4"/>
    <p:sldId id="370" r:id="rId5"/>
    <p:sldId id="359" r:id="rId6"/>
    <p:sldId id="360" r:id="rId7"/>
    <p:sldId id="374" r:id="rId8"/>
    <p:sldId id="375" r:id="rId9"/>
    <p:sldId id="377" r:id="rId10"/>
    <p:sldId id="378" r:id="rId11"/>
    <p:sldId id="379" r:id="rId12"/>
    <p:sldId id="380" r:id="rId13"/>
    <p:sldId id="372" r:id="rId14"/>
    <p:sldId id="382" r:id="rId15"/>
    <p:sldId id="381" r:id="rId16"/>
    <p:sldId id="384" r:id="rId17"/>
    <p:sldId id="383" r:id="rId18"/>
    <p:sldId id="385" r:id="rId19"/>
    <p:sldId id="386" r:id="rId20"/>
    <p:sldId id="387" r:id="rId21"/>
    <p:sldId id="388" r:id="rId22"/>
    <p:sldId id="389" r:id="rId23"/>
    <p:sldId id="390" r:id="rId24"/>
  </p:sldIdLst>
  <p:sldSz cx="9144000" cy="6858000" type="screen4x3"/>
  <p:notesSz cx="6858000" cy="9144000"/>
  <p:defaultTextStyle>
    <a:defPPr>
      <a:defRPr lang="ar-SA"/>
    </a:defPPr>
    <a:lvl1pPr algn="r" rtl="1" fontAlgn="base">
      <a:spcBef>
        <a:spcPct val="0"/>
      </a:spcBef>
      <a:spcAft>
        <a:spcPct val="0"/>
      </a:spcAft>
      <a:defRPr kern="1200">
        <a:solidFill>
          <a:schemeClr val="tx1"/>
        </a:solidFill>
        <a:latin typeface="Arial" charset="0"/>
        <a:ea typeface="+mn-ea"/>
        <a:cs typeface="Arial" charset="0"/>
      </a:defRPr>
    </a:lvl1pPr>
    <a:lvl2pPr marL="457200" algn="r" rtl="1" fontAlgn="base">
      <a:spcBef>
        <a:spcPct val="0"/>
      </a:spcBef>
      <a:spcAft>
        <a:spcPct val="0"/>
      </a:spcAft>
      <a:defRPr kern="1200">
        <a:solidFill>
          <a:schemeClr val="tx1"/>
        </a:solidFill>
        <a:latin typeface="Arial" charset="0"/>
        <a:ea typeface="+mn-ea"/>
        <a:cs typeface="Arial" charset="0"/>
      </a:defRPr>
    </a:lvl2pPr>
    <a:lvl3pPr marL="914400" algn="r" rtl="1" fontAlgn="base">
      <a:spcBef>
        <a:spcPct val="0"/>
      </a:spcBef>
      <a:spcAft>
        <a:spcPct val="0"/>
      </a:spcAft>
      <a:defRPr kern="1200">
        <a:solidFill>
          <a:schemeClr val="tx1"/>
        </a:solidFill>
        <a:latin typeface="Arial" charset="0"/>
        <a:ea typeface="+mn-ea"/>
        <a:cs typeface="Arial" charset="0"/>
      </a:defRPr>
    </a:lvl3pPr>
    <a:lvl4pPr marL="1371600" algn="r" rtl="1" fontAlgn="base">
      <a:spcBef>
        <a:spcPct val="0"/>
      </a:spcBef>
      <a:spcAft>
        <a:spcPct val="0"/>
      </a:spcAft>
      <a:defRPr kern="1200">
        <a:solidFill>
          <a:schemeClr val="tx1"/>
        </a:solidFill>
        <a:latin typeface="Arial" charset="0"/>
        <a:ea typeface="+mn-ea"/>
        <a:cs typeface="Arial" charset="0"/>
      </a:defRPr>
    </a:lvl4pPr>
    <a:lvl5pPr marL="1828800" algn="r" rtl="1"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66"/>
    <a:srgbClr val="6600FF"/>
    <a:srgbClr val="FFFF00"/>
    <a:srgbClr val="FF0000"/>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aximized" horzBarState="maximized">
    <p:restoredLeft sz="81850" autoAdjust="0"/>
    <p:restoredTop sz="94660"/>
  </p:normalViewPr>
  <p:slideViewPr>
    <p:cSldViewPr>
      <p:cViewPr varScale="1">
        <p:scale>
          <a:sx n="109" d="100"/>
          <a:sy n="109" d="100"/>
        </p:scale>
        <p:origin x="-48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69" d="100"/>
          <a:sy n="69" d="100"/>
        </p:scale>
        <p:origin x="-1920" y="-108"/>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4099" name="Rectangle 3"/>
          <p:cNvSpPr>
            <a:spLocks noGrp="1" noChangeArrowheads="1"/>
          </p:cNvSpPr>
          <p:nvPr>
            <p:ph type="dt" idx="1"/>
          </p:nvPr>
        </p:nvSpPr>
        <p:spPr bwMode="auto">
          <a:xfrm>
            <a:off x="1588"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200"/>
            </a:lvl1pPr>
          </a:lstStyle>
          <a:p>
            <a:pPr>
              <a:defRPr/>
            </a:pPr>
            <a:endParaRPr lang="en-US"/>
          </a:p>
        </p:txBody>
      </p:sp>
      <p:sp>
        <p:nvSpPr>
          <p:cNvPr id="256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388620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4103" name="Rectangle 7"/>
          <p:cNvSpPr>
            <a:spLocks noGrp="1" noChangeArrowheads="1"/>
          </p:cNvSpPr>
          <p:nvPr>
            <p:ph type="sldNum" sz="quarter" idx="5"/>
          </p:nvPr>
        </p:nvSpPr>
        <p:spPr bwMode="auto">
          <a:xfrm>
            <a:off x="1588"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a:defRPr sz="1200"/>
            </a:lvl1pPr>
          </a:lstStyle>
          <a:p>
            <a:pPr>
              <a:defRPr/>
            </a:pPr>
            <a:fld id="{6060E376-FF4B-4B73-8C16-16F332A17D86}" type="slidenum">
              <a:rPr lang="fa-IR"/>
              <a:pPr>
                <a:defRPr/>
              </a:pPr>
              <a:t>‹#›</a:t>
            </a:fld>
            <a:endParaRPr lang="en-US"/>
          </a:p>
        </p:txBody>
      </p:sp>
    </p:spTree>
  </p:cSld>
  <p:clrMap bg1="lt1" tx1="dk1" bg2="lt2" tx2="dk2" accent1="accent1" accent2="accent2" accent3="accent3" accent4="accent4" accent5="accent5" accent6="accent6" hlink="hlink" folHlink="folHlink"/>
  <p:notesStyle>
    <a:lvl1pPr algn="r" rtl="1" eaLnBrk="0" fontAlgn="base" hangingPunct="0">
      <a:spcBef>
        <a:spcPct val="30000"/>
      </a:spcBef>
      <a:spcAft>
        <a:spcPct val="0"/>
      </a:spcAft>
      <a:defRPr sz="1200" kern="1200">
        <a:solidFill>
          <a:schemeClr val="tx1"/>
        </a:solidFill>
        <a:latin typeface="Arial" charset="0"/>
        <a:ea typeface="+mn-ea"/>
        <a:cs typeface="Arial" charset="0"/>
      </a:defRPr>
    </a:lvl1pPr>
    <a:lvl2pPr marL="457200" algn="r" rtl="1" eaLnBrk="0" fontAlgn="base" hangingPunct="0">
      <a:spcBef>
        <a:spcPct val="30000"/>
      </a:spcBef>
      <a:spcAft>
        <a:spcPct val="0"/>
      </a:spcAft>
      <a:defRPr sz="1200" kern="1200">
        <a:solidFill>
          <a:schemeClr val="tx1"/>
        </a:solidFill>
        <a:latin typeface="Arial" charset="0"/>
        <a:ea typeface="+mn-ea"/>
        <a:cs typeface="Arial" charset="0"/>
      </a:defRPr>
    </a:lvl2pPr>
    <a:lvl3pPr marL="914400" algn="r" rtl="1" eaLnBrk="0" fontAlgn="base" hangingPunct="0">
      <a:spcBef>
        <a:spcPct val="30000"/>
      </a:spcBef>
      <a:spcAft>
        <a:spcPct val="0"/>
      </a:spcAft>
      <a:defRPr sz="1200" kern="1200">
        <a:solidFill>
          <a:schemeClr val="tx1"/>
        </a:solidFill>
        <a:latin typeface="Arial" charset="0"/>
        <a:ea typeface="+mn-ea"/>
        <a:cs typeface="Arial" charset="0"/>
      </a:defRPr>
    </a:lvl3pPr>
    <a:lvl4pPr marL="1371600" algn="r" rtl="1" eaLnBrk="0" fontAlgn="base" hangingPunct="0">
      <a:spcBef>
        <a:spcPct val="30000"/>
      </a:spcBef>
      <a:spcAft>
        <a:spcPct val="0"/>
      </a:spcAft>
      <a:defRPr sz="1200" kern="1200">
        <a:solidFill>
          <a:schemeClr val="tx1"/>
        </a:solidFill>
        <a:latin typeface="Arial" charset="0"/>
        <a:ea typeface="+mn-ea"/>
        <a:cs typeface="Arial" charset="0"/>
      </a:defRPr>
    </a:lvl4pPr>
    <a:lvl5pPr marL="1828800" algn="r" rtl="1"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0C09E07E-012B-4AA0-BC67-54612C5497BC}" type="slidenum">
              <a:rPr lang="fa-IR" altLang="en-US" smtClean="0"/>
              <a:pPr/>
              <a:t>1</a:t>
            </a:fld>
            <a:endParaRPr lang="en-US" altLang="en-US" smtClean="0"/>
          </a:p>
        </p:txBody>
      </p:sp>
      <p:sp>
        <p:nvSpPr>
          <p:cNvPr id="26627" name="Rectangle 2"/>
          <p:cNvSpPr>
            <a:spLocks noRot="1" noChangeArrowheads="1" noTextEdit="1"/>
          </p:cNvSpPr>
          <p:nvPr>
            <p:ph type="sldImg"/>
          </p:nvPr>
        </p:nvSpPr>
        <p:spPr>
          <a:ln/>
        </p:spPr>
      </p:sp>
      <p:sp>
        <p:nvSpPr>
          <p:cNvPr id="26628" name="Rectangle 3"/>
          <p:cNvSpPr>
            <a:spLocks noGrp="1" noChangeArrowheads="1"/>
          </p:cNvSpPr>
          <p:nvPr>
            <p:ph type="body" idx="1"/>
          </p:nvPr>
        </p:nvSpPr>
        <p:spPr>
          <a:xfrm>
            <a:off x="914400" y="4343400"/>
            <a:ext cx="5029200" cy="4114800"/>
          </a:xfrm>
          <a:noFill/>
          <a:ln/>
        </p:spPr>
        <p:txBody>
          <a:bodyPr/>
          <a:lstStyle/>
          <a:p>
            <a:pPr eaLnBrk="1" hangingPunct="1"/>
            <a:endParaRPr lang="en-US" alt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101BE86C-5D2A-491D-9340-5E7B6A1AB9B1}" type="slidenum">
              <a:rPr lang="fa-IR" altLang="en-US" smtClean="0"/>
              <a:pPr/>
              <a:t>10</a:t>
            </a:fld>
            <a:endParaRPr lang="en-US" altLang="en-US" smtClean="0"/>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F004160E-ADD4-445B-A195-7E71D7FD40A1}" type="slidenum">
              <a:rPr lang="fa-IR" altLang="en-US" smtClean="0"/>
              <a:pPr/>
              <a:t>11</a:t>
            </a:fld>
            <a:endParaRPr lang="en-US" altLang="en-US" smtClean="0"/>
          </a:p>
        </p:txBody>
      </p:sp>
      <p:sp>
        <p:nvSpPr>
          <p:cNvPr id="36867" name="Rectangle 2"/>
          <p:cNvSpPr>
            <a:spLocks noRo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70B90657-FBE5-4011-942B-1CBE77CB57E2}" type="slidenum">
              <a:rPr lang="fa-IR" altLang="en-US" smtClean="0"/>
              <a:pPr/>
              <a:t>12</a:t>
            </a:fld>
            <a:endParaRPr lang="en-US" altLang="en-US" smtClean="0"/>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p>
            <a:fld id="{88EB067B-6804-4F6A-9F66-7BA416911DED}" type="slidenum">
              <a:rPr lang="fa-IR" altLang="en-US" smtClean="0"/>
              <a:pPr/>
              <a:t>13</a:t>
            </a:fld>
            <a:endParaRPr lang="en-US" altLang="en-US" smtClean="0"/>
          </a:p>
        </p:txBody>
      </p:sp>
      <p:sp>
        <p:nvSpPr>
          <p:cNvPr id="38915" name="Rectangle 2"/>
          <p:cNvSpPr>
            <a:spLocks noRot="1" noChangeArrowheads="1" noTextEdit="1"/>
          </p:cNvSpPr>
          <p:nvPr>
            <p:ph type="sldImg"/>
          </p:nvPr>
        </p:nvSpPr>
        <p:spPr>
          <a:ln/>
        </p:spPr>
      </p:sp>
      <p:sp>
        <p:nvSpPr>
          <p:cNvPr id="3891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9BD89584-C908-4D9C-88F7-B168134FD2B9}" type="slidenum">
              <a:rPr lang="fa-IR" altLang="en-US" smtClean="0"/>
              <a:pPr/>
              <a:t>14</a:t>
            </a:fld>
            <a:endParaRPr lang="en-US" altLang="en-US" smtClean="0"/>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p>
            <a:fld id="{1AEA838E-FE11-4B00-945E-FAF13D3CE035}" type="slidenum">
              <a:rPr lang="fa-IR" altLang="en-US" smtClean="0"/>
              <a:pPr/>
              <a:t>15</a:t>
            </a:fld>
            <a:endParaRPr lang="en-US" altLang="en-US" smtClean="0"/>
          </a:p>
        </p:txBody>
      </p:sp>
      <p:sp>
        <p:nvSpPr>
          <p:cNvPr id="40963" name="Rectangle 2"/>
          <p:cNvSpPr>
            <a:spLocks noRot="1" noChangeArrowheads="1" noTextEdit="1"/>
          </p:cNvSpPr>
          <p:nvPr>
            <p:ph type="sldImg"/>
          </p:nvPr>
        </p:nvSpPr>
        <p:spPr>
          <a:ln/>
        </p:spPr>
      </p:sp>
      <p:sp>
        <p:nvSpPr>
          <p:cNvPr id="4096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EA5597A6-6213-4C75-8A23-43AF3B5EEC13}" type="slidenum">
              <a:rPr lang="fa-IR" altLang="en-US" smtClean="0"/>
              <a:pPr/>
              <a:t>16</a:t>
            </a:fld>
            <a:endParaRPr lang="en-US" altLang="en-US" smtClean="0"/>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F7F0E570-990B-46AE-9477-8F6B298125B7}" type="slidenum">
              <a:rPr lang="fa-IR" altLang="en-US" smtClean="0"/>
              <a:pPr/>
              <a:t>17</a:t>
            </a:fld>
            <a:endParaRPr lang="en-US" altLang="en-US" smtClean="0"/>
          </a:p>
        </p:txBody>
      </p:sp>
      <p:sp>
        <p:nvSpPr>
          <p:cNvPr id="43011" name="Rectangle 2"/>
          <p:cNvSpPr>
            <a:spLocks noRot="1" noChangeArrowheads="1" noTextEdit="1"/>
          </p:cNvSpPr>
          <p:nvPr>
            <p:ph type="sldImg"/>
          </p:nvPr>
        </p:nvSpPr>
        <p:spPr>
          <a:ln/>
        </p:spPr>
      </p:sp>
      <p:sp>
        <p:nvSpPr>
          <p:cNvPr id="4301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C18A5A76-6EEC-48BC-96AD-E5A4BB306517}" type="slidenum">
              <a:rPr lang="fa-IR" altLang="en-US" smtClean="0"/>
              <a:pPr/>
              <a:t>18</a:t>
            </a:fld>
            <a:endParaRPr lang="en-US" altLang="en-US" smtClean="0"/>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D3FF44DA-3E57-426C-B36D-71AA3D6A3133}" type="slidenum">
              <a:rPr lang="fa-IR" altLang="en-US" smtClean="0"/>
              <a:pPr/>
              <a:t>19</a:t>
            </a:fld>
            <a:endParaRPr lang="en-US" altLang="en-US" smtClean="0"/>
          </a:p>
        </p:txBody>
      </p:sp>
      <p:sp>
        <p:nvSpPr>
          <p:cNvPr id="45059" name="Rectangle 2"/>
          <p:cNvSpPr>
            <a:spLocks noRot="1" noChangeArrowheads="1" noTextEdit="1"/>
          </p:cNvSpPr>
          <p:nvPr>
            <p:ph type="sldImg"/>
          </p:nvPr>
        </p:nvSpPr>
        <p:spPr>
          <a:ln/>
        </p:spPr>
      </p:sp>
      <p:sp>
        <p:nvSpPr>
          <p:cNvPr id="45060"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p>
            <a:fld id="{B840CA81-0D32-43D8-9882-B41A914441FE}" type="slidenum">
              <a:rPr lang="fa-IR" altLang="en-US" smtClean="0"/>
              <a:pPr/>
              <a:t>2</a:t>
            </a:fld>
            <a:endParaRPr lang="en-US" altLang="en-US" smtClean="0"/>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xfrm>
            <a:off x="914400" y="4343400"/>
            <a:ext cx="5029200" cy="4114800"/>
          </a:xfrm>
          <a:noFill/>
          <a:ln/>
        </p:spPr>
        <p:txBody>
          <a:bodyPr/>
          <a:lstStyle/>
          <a:p>
            <a:pPr eaLnBrk="1" hangingPunct="1"/>
            <a:endParaRPr lang="en-US" alt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3C853F83-0569-445D-B353-C48003DEB512}" type="slidenum">
              <a:rPr lang="fa-IR" altLang="en-US" smtClean="0"/>
              <a:pPr/>
              <a:t>20</a:t>
            </a:fld>
            <a:endParaRPr lang="en-US" altLang="en-US" smtClean="0"/>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0CFED155-AF49-45A4-9AA5-FE4A230F546D}" type="slidenum">
              <a:rPr lang="fa-IR" altLang="en-US" smtClean="0"/>
              <a:pPr/>
              <a:t>21</a:t>
            </a:fld>
            <a:endParaRPr lang="en-US" altLang="en-US" smtClean="0"/>
          </a:p>
        </p:txBody>
      </p:sp>
      <p:sp>
        <p:nvSpPr>
          <p:cNvPr id="47107" name="Rectangle 2"/>
          <p:cNvSpPr>
            <a:spLocks noRot="1" noChangeArrowheads="1" noTextEdit="1"/>
          </p:cNvSpPr>
          <p:nvPr>
            <p:ph type="sldImg"/>
          </p:nvPr>
        </p:nvSpPr>
        <p:spPr>
          <a:ln/>
        </p:spPr>
      </p:sp>
      <p:sp>
        <p:nvSpPr>
          <p:cNvPr id="4710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98D15C93-0C22-4B57-838D-340C45C99DD3}" type="slidenum">
              <a:rPr lang="fa-IR" altLang="en-US" smtClean="0"/>
              <a:pPr/>
              <a:t>22</a:t>
            </a:fld>
            <a:endParaRPr lang="en-US" altLang="en-US" smtClean="0"/>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p:spPr>
        <p:txBody>
          <a:bodyPr/>
          <a:lstStyle/>
          <a:p>
            <a:fld id="{98037BC6-7589-4F40-87CE-302822763399}" type="slidenum">
              <a:rPr lang="fa-IR" altLang="en-US" smtClean="0"/>
              <a:pPr/>
              <a:t>23</a:t>
            </a:fld>
            <a:endParaRPr lang="en-US" altLang="en-US" smtClean="0"/>
          </a:p>
        </p:txBody>
      </p:sp>
      <p:sp>
        <p:nvSpPr>
          <p:cNvPr id="49155" name="Rectangle 2"/>
          <p:cNvSpPr>
            <a:spLocks noRot="1" noChangeArrowheads="1" noTextEdit="1"/>
          </p:cNvSpPr>
          <p:nvPr>
            <p:ph type="sldImg"/>
          </p:nvPr>
        </p:nvSpPr>
        <p:spPr>
          <a:ln/>
        </p:spPr>
      </p:sp>
      <p:sp>
        <p:nvSpPr>
          <p:cNvPr id="4915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73F66593-5F4E-4154-BF4E-DDCBBA4510FD}" type="slidenum">
              <a:rPr lang="fa-IR" altLang="en-US" smtClean="0"/>
              <a:pPr/>
              <a:t>3</a:t>
            </a:fld>
            <a:endParaRPr lang="en-US" altLang="en-US" smtClean="0"/>
          </a:p>
        </p:txBody>
      </p:sp>
      <p:sp>
        <p:nvSpPr>
          <p:cNvPr id="28675" name="Rectangle 2"/>
          <p:cNvSpPr>
            <a:spLocks noRot="1" noChangeArrowheads="1" noTextEdit="1"/>
          </p:cNvSpPr>
          <p:nvPr>
            <p:ph type="sldImg"/>
          </p:nvPr>
        </p:nvSpPr>
        <p:spPr>
          <a:ln/>
        </p:spPr>
      </p:sp>
      <p:sp>
        <p:nvSpPr>
          <p:cNvPr id="28676" name="Rectangle 3"/>
          <p:cNvSpPr>
            <a:spLocks noGrp="1" noChangeArrowheads="1"/>
          </p:cNvSpPr>
          <p:nvPr>
            <p:ph type="body" idx="1"/>
          </p:nvPr>
        </p:nvSpPr>
        <p:spPr>
          <a:xfrm>
            <a:off x="914400" y="4343400"/>
            <a:ext cx="5029200" cy="4114800"/>
          </a:xfrm>
          <a:noFill/>
          <a:ln/>
        </p:spPr>
        <p:txBody>
          <a:bodyPr/>
          <a:lstStyle/>
          <a:p>
            <a:pPr eaLnBrk="1" hangingPunct="1"/>
            <a:endParaRPr lang="en-US" alt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p>
            <a:fld id="{F244DF57-06DF-4C6A-8561-465E42FE2AFB}" type="slidenum">
              <a:rPr lang="fa-IR" altLang="en-US" smtClean="0"/>
              <a:pPr/>
              <a:t>4</a:t>
            </a:fld>
            <a:endParaRPr lang="en-US" altLang="en-US" smtClean="0"/>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xfrm>
            <a:off x="914400" y="4343400"/>
            <a:ext cx="5029200" cy="4114800"/>
          </a:xfrm>
          <a:noFill/>
          <a:ln/>
        </p:spPr>
        <p:txBody>
          <a:bodyPr/>
          <a:lstStyle/>
          <a:p>
            <a:pPr eaLnBrk="1" hangingPunct="1"/>
            <a:endParaRPr lang="en-US" alt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55F32F05-C90C-4413-A1B1-D4215F5AF026}" type="slidenum">
              <a:rPr lang="fa-IR" altLang="en-US" smtClean="0"/>
              <a:pPr/>
              <a:t>5</a:t>
            </a:fld>
            <a:endParaRPr lang="en-US" altLang="en-US" smtClean="0"/>
          </a:p>
        </p:txBody>
      </p:sp>
      <p:sp>
        <p:nvSpPr>
          <p:cNvPr id="30723" name="Rectangle 2"/>
          <p:cNvSpPr>
            <a:spLocks noRo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p>
            <a:fld id="{A07E9968-BA89-426E-ABA0-5E2E9E867023}" type="slidenum">
              <a:rPr lang="fa-IR" altLang="en-US" smtClean="0"/>
              <a:pPr/>
              <a:t>6</a:t>
            </a:fld>
            <a:endParaRPr lang="en-US" altLang="en-US" smtClean="0"/>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123279E0-AE5A-4CE8-92CC-50ED0A360A3D}" type="slidenum">
              <a:rPr lang="fa-IR" altLang="en-US" smtClean="0"/>
              <a:pPr/>
              <a:t>7</a:t>
            </a:fld>
            <a:endParaRPr lang="en-US" altLang="en-US" smtClean="0"/>
          </a:p>
        </p:txBody>
      </p:sp>
      <p:sp>
        <p:nvSpPr>
          <p:cNvPr id="32771" name="Rectangle 2"/>
          <p:cNvSpPr>
            <a:spLocks noRo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p>
            <a:fld id="{BA9959BA-BCD0-4F57-8E19-94044F4E4898}" type="slidenum">
              <a:rPr lang="fa-IR" altLang="en-US" smtClean="0"/>
              <a:pPr/>
              <a:t>8</a:t>
            </a:fld>
            <a:endParaRPr lang="en-US" altLang="en-US" smtClean="0"/>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4F787981-3395-4166-948A-633956A09A6C}" type="slidenum">
              <a:rPr lang="fa-IR" altLang="en-US" smtClean="0"/>
              <a:pPr/>
              <a:t>9</a:t>
            </a:fld>
            <a:endParaRPr lang="en-US" altLang="en-US" smtClean="0"/>
          </a:p>
        </p:txBody>
      </p:sp>
      <p:sp>
        <p:nvSpPr>
          <p:cNvPr id="34819" name="Rectangle 2"/>
          <p:cNvSpPr>
            <a:spLocks noRo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E848340-A71E-4FBC-AAF9-E1086B55EBCA}" type="slidenum">
              <a:rPr lang="fa-IR"/>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550E69A-BBB5-4B08-9EAB-60AE0976D643}" type="slidenum">
              <a:rPr lang="fa-IR"/>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06B1A7C-6421-4038-B7F5-3D772776A5E4}" type="slidenum">
              <a:rPr lang="fa-IR"/>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53C48981-6ECC-4DFD-85E7-2B987E242BEA}" type="slidenum">
              <a:rPr lang="fa-IR"/>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67EB57C-BE67-44DA-95A8-6A3BB1693EF0}" type="slidenum">
              <a:rPr lang="fa-IR"/>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FA5B864A-869D-4CDA-9726-D73453CB0E48}" type="slidenum">
              <a:rPr lang="fa-IR"/>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A5C7C7A-D787-46BB-9C3D-934076E5A3EE}" type="slidenum">
              <a:rPr lang="fa-IR"/>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E409909C-CA21-466C-8809-791624DEB85D}" type="slidenum">
              <a:rPr lang="fa-IR"/>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DAFD2BD5-DB61-43C7-86BD-9948F17CDA3A}" type="slidenum">
              <a:rPr lang="fa-IR"/>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5389B206-B2F8-45A4-B1F8-BFE0D6A3C037}" type="slidenum">
              <a:rPr lang="fa-IR"/>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50862BDC-CFB6-43C9-83E3-AE694AB28EB7}" type="slidenum">
              <a:rPr lang="fa-IR"/>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fa-IR"/>
              <a:t>کارگاه آموزشی پیکره های زبانی-دانشگاه صنعتی شریف- پانزدهم اسفند 1391</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FC189FBC-9D64-4E89-9D9B-0BFD0FB60A2F}" type="slidenum">
              <a:rPr lang="fa-IR"/>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pPr>
              <a:defRPr/>
            </a:pPr>
            <a:endParaRPr 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pPr>
              <a:defRPr/>
            </a:pPr>
            <a:r>
              <a:rPr lang="fa-IR"/>
              <a:t>کارگاه آموزشی پیکره های زبانی-دانشگاه صنعتی شریف- پانزدهم اسفند 1391</a:t>
            </a:r>
            <a:endParaRPr lang="en-US"/>
          </a:p>
        </p:txBody>
      </p:sp>
      <p:sp>
        <p:nvSpPr>
          <p:cNvPr id="1030" name="Rectangle 6"/>
          <p:cNvSpPr>
            <a:spLocks noGrp="1" noChangeArrowheads="1"/>
          </p:cNvSpPr>
          <p:nvPr>
            <p:ph type="sldNum" sz="quarter" idx="4"/>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fld id="{235A7A75-4E5B-425A-9B14-B47C7AE8B1CB}" type="slidenum">
              <a:rPr lang="fa-IR"/>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dt="0"/>
  <p:txStyles>
    <p:titleStyle>
      <a:lvl1pPr algn="ctr" rtl="1" eaLnBrk="0" fontAlgn="base" hangingPunct="0">
        <a:spcBef>
          <a:spcPct val="0"/>
        </a:spcBef>
        <a:spcAft>
          <a:spcPct val="0"/>
        </a:spcAft>
        <a:defRPr sz="4400">
          <a:solidFill>
            <a:schemeClr val="tx2"/>
          </a:solidFill>
          <a:latin typeface="+mj-lt"/>
          <a:ea typeface="+mj-ea"/>
          <a:cs typeface="+mj-cs"/>
        </a:defRPr>
      </a:lvl1pPr>
      <a:lvl2pPr algn="ctr" rtl="1" eaLnBrk="0" fontAlgn="base" hangingPunct="0">
        <a:spcBef>
          <a:spcPct val="0"/>
        </a:spcBef>
        <a:spcAft>
          <a:spcPct val="0"/>
        </a:spcAft>
        <a:defRPr sz="4400">
          <a:solidFill>
            <a:schemeClr val="tx2"/>
          </a:solidFill>
          <a:latin typeface="Arial" charset="0"/>
          <a:cs typeface="Arial" charset="0"/>
        </a:defRPr>
      </a:lvl2pPr>
      <a:lvl3pPr algn="ctr" rtl="1" eaLnBrk="0" fontAlgn="base" hangingPunct="0">
        <a:spcBef>
          <a:spcPct val="0"/>
        </a:spcBef>
        <a:spcAft>
          <a:spcPct val="0"/>
        </a:spcAft>
        <a:defRPr sz="4400">
          <a:solidFill>
            <a:schemeClr val="tx2"/>
          </a:solidFill>
          <a:latin typeface="Arial" charset="0"/>
          <a:cs typeface="Arial" charset="0"/>
        </a:defRPr>
      </a:lvl3pPr>
      <a:lvl4pPr algn="ctr" rtl="1" eaLnBrk="0" fontAlgn="base" hangingPunct="0">
        <a:spcBef>
          <a:spcPct val="0"/>
        </a:spcBef>
        <a:spcAft>
          <a:spcPct val="0"/>
        </a:spcAft>
        <a:defRPr sz="4400">
          <a:solidFill>
            <a:schemeClr val="tx2"/>
          </a:solidFill>
          <a:latin typeface="Arial" charset="0"/>
          <a:cs typeface="Arial" charset="0"/>
        </a:defRPr>
      </a:lvl4pPr>
      <a:lvl5pPr algn="ctr" rtl="1" eaLnBrk="0" fontAlgn="base" hangingPunct="0">
        <a:spcBef>
          <a:spcPct val="0"/>
        </a:spcBef>
        <a:spcAft>
          <a:spcPct val="0"/>
        </a:spcAft>
        <a:defRPr sz="4400">
          <a:solidFill>
            <a:schemeClr val="tx2"/>
          </a:solidFill>
          <a:latin typeface="Arial" charset="0"/>
          <a:cs typeface="Arial" charset="0"/>
        </a:defRPr>
      </a:lvl5pPr>
      <a:lvl6pPr marL="457200" algn="ctr" rtl="1" fontAlgn="base">
        <a:spcBef>
          <a:spcPct val="0"/>
        </a:spcBef>
        <a:spcAft>
          <a:spcPct val="0"/>
        </a:spcAft>
        <a:defRPr sz="4400">
          <a:solidFill>
            <a:schemeClr val="tx2"/>
          </a:solidFill>
          <a:latin typeface="Arial" charset="0"/>
          <a:cs typeface="Arial" charset="0"/>
        </a:defRPr>
      </a:lvl6pPr>
      <a:lvl7pPr marL="914400" algn="ctr" rtl="1" fontAlgn="base">
        <a:spcBef>
          <a:spcPct val="0"/>
        </a:spcBef>
        <a:spcAft>
          <a:spcPct val="0"/>
        </a:spcAft>
        <a:defRPr sz="4400">
          <a:solidFill>
            <a:schemeClr val="tx2"/>
          </a:solidFill>
          <a:latin typeface="Arial" charset="0"/>
          <a:cs typeface="Arial" charset="0"/>
        </a:defRPr>
      </a:lvl7pPr>
      <a:lvl8pPr marL="1371600" algn="ctr" rtl="1" fontAlgn="base">
        <a:spcBef>
          <a:spcPct val="0"/>
        </a:spcBef>
        <a:spcAft>
          <a:spcPct val="0"/>
        </a:spcAft>
        <a:defRPr sz="4400">
          <a:solidFill>
            <a:schemeClr val="tx2"/>
          </a:solidFill>
          <a:latin typeface="Arial" charset="0"/>
          <a:cs typeface="Arial" charset="0"/>
        </a:defRPr>
      </a:lvl8pPr>
      <a:lvl9pPr marL="1828800" algn="ctr" rtl="1" fontAlgn="base">
        <a:spcBef>
          <a:spcPct val="0"/>
        </a:spcBef>
        <a:spcAft>
          <a:spcPct val="0"/>
        </a:spcAft>
        <a:defRPr sz="4400">
          <a:solidFill>
            <a:schemeClr val="tx2"/>
          </a:solidFill>
          <a:latin typeface="Arial" charset="0"/>
          <a:cs typeface="Arial" charset="0"/>
        </a:defRPr>
      </a:lvl9pPr>
    </p:titleStyle>
    <p:bodyStyle>
      <a:lvl1pPr marL="342900" indent="-342900" algn="r" rtl="1" eaLnBrk="0" fontAlgn="base" hangingPunct="0">
        <a:spcBef>
          <a:spcPct val="20000"/>
        </a:spcBef>
        <a:spcAft>
          <a:spcPct val="0"/>
        </a:spcAft>
        <a:buChar char="•"/>
        <a:defRPr sz="3200">
          <a:solidFill>
            <a:schemeClr val="tx1"/>
          </a:solidFill>
          <a:latin typeface="+mn-lt"/>
          <a:ea typeface="+mn-ea"/>
          <a:cs typeface="+mn-cs"/>
        </a:defRPr>
      </a:lvl1pPr>
      <a:lvl2pPr marL="742950" indent="-285750" algn="r" rtl="1" eaLnBrk="0" fontAlgn="base" hangingPunct="0">
        <a:spcBef>
          <a:spcPct val="20000"/>
        </a:spcBef>
        <a:spcAft>
          <a:spcPct val="0"/>
        </a:spcAft>
        <a:buChar char="–"/>
        <a:defRPr sz="2800">
          <a:solidFill>
            <a:schemeClr val="tx1"/>
          </a:solidFill>
          <a:latin typeface="+mn-lt"/>
          <a:cs typeface="+mn-cs"/>
        </a:defRPr>
      </a:lvl2pPr>
      <a:lvl3pPr marL="1143000" indent="-228600" algn="r" rtl="1" eaLnBrk="0" fontAlgn="base" hangingPunct="0">
        <a:spcBef>
          <a:spcPct val="20000"/>
        </a:spcBef>
        <a:spcAft>
          <a:spcPct val="0"/>
        </a:spcAft>
        <a:buChar char="•"/>
        <a:defRPr sz="2400">
          <a:solidFill>
            <a:schemeClr val="tx1"/>
          </a:solidFill>
          <a:latin typeface="+mn-lt"/>
          <a:cs typeface="+mn-cs"/>
        </a:defRPr>
      </a:lvl3pPr>
      <a:lvl4pPr marL="1600200" indent="-228600" algn="r" rtl="1" eaLnBrk="0" fontAlgn="base" hangingPunct="0">
        <a:spcBef>
          <a:spcPct val="20000"/>
        </a:spcBef>
        <a:spcAft>
          <a:spcPct val="0"/>
        </a:spcAft>
        <a:buChar char="–"/>
        <a:defRPr sz="2000">
          <a:solidFill>
            <a:schemeClr val="tx1"/>
          </a:solidFill>
          <a:latin typeface="+mn-lt"/>
          <a:cs typeface="+mn-cs"/>
        </a:defRPr>
      </a:lvl4pPr>
      <a:lvl5pPr marL="2057400" indent="-228600" algn="r" rtl="1" eaLnBrk="0" fontAlgn="base" hangingPunct="0">
        <a:spcBef>
          <a:spcPct val="20000"/>
        </a:spcBef>
        <a:spcAft>
          <a:spcPct val="0"/>
        </a:spcAft>
        <a:buChar char="»"/>
        <a:defRPr sz="2000">
          <a:solidFill>
            <a:schemeClr val="tx1"/>
          </a:solidFill>
          <a:latin typeface="+mn-lt"/>
          <a:cs typeface="+mn-cs"/>
        </a:defRPr>
      </a:lvl5pPr>
      <a:lvl6pPr marL="2514600" indent="-228600" algn="r" rtl="1" fontAlgn="base">
        <a:spcBef>
          <a:spcPct val="20000"/>
        </a:spcBef>
        <a:spcAft>
          <a:spcPct val="0"/>
        </a:spcAft>
        <a:buChar char="»"/>
        <a:defRPr sz="2000">
          <a:solidFill>
            <a:schemeClr val="tx1"/>
          </a:solidFill>
          <a:latin typeface="+mn-lt"/>
          <a:cs typeface="+mn-cs"/>
        </a:defRPr>
      </a:lvl6pPr>
      <a:lvl7pPr marL="2971800" indent="-228600" algn="r" rtl="1" fontAlgn="base">
        <a:spcBef>
          <a:spcPct val="20000"/>
        </a:spcBef>
        <a:spcAft>
          <a:spcPct val="0"/>
        </a:spcAft>
        <a:buChar char="»"/>
        <a:defRPr sz="2000">
          <a:solidFill>
            <a:schemeClr val="tx1"/>
          </a:solidFill>
          <a:latin typeface="+mn-lt"/>
          <a:cs typeface="+mn-cs"/>
        </a:defRPr>
      </a:lvl7pPr>
      <a:lvl8pPr marL="3429000" indent="-228600" algn="r" rtl="1" fontAlgn="base">
        <a:spcBef>
          <a:spcPct val="20000"/>
        </a:spcBef>
        <a:spcAft>
          <a:spcPct val="0"/>
        </a:spcAft>
        <a:buChar char="»"/>
        <a:defRPr sz="2000">
          <a:solidFill>
            <a:schemeClr val="tx1"/>
          </a:solidFill>
          <a:latin typeface="+mn-lt"/>
          <a:cs typeface="+mn-cs"/>
        </a:defRPr>
      </a:lvl8pPr>
      <a:lvl9pPr marL="3886200" indent="-228600" algn="r" rtl="1"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oleObject" Target="../embeddings/oleObject1.bin"/></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print"/>
          <a:srcRect/>
          <a:stretch>
            <a:fillRect/>
          </a:stretch>
        </a:blipFill>
        <a:effectLst/>
      </p:bgPr>
    </p:bg>
    <p:spTree>
      <p:nvGrpSpPr>
        <p:cNvPr id="1" name=""/>
        <p:cNvGrpSpPr/>
        <p:nvPr/>
      </p:nvGrpSpPr>
      <p:grpSpPr>
        <a:xfrm>
          <a:off x="0" y="0"/>
          <a:ext cx="0" cy="0"/>
          <a:chOff x="0" y="0"/>
          <a:chExt cx="0" cy="0"/>
        </a:xfrm>
      </p:grpSpPr>
      <p:sp>
        <p:nvSpPr>
          <p:cNvPr id="2050" name="Slide Number Placeholder 3"/>
          <p:cNvSpPr>
            <a:spLocks noGrp="1"/>
          </p:cNvSpPr>
          <p:nvPr>
            <p:ph type="sldNum" sz="quarter" idx="12"/>
          </p:nvPr>
        </p:nvSpPr>
        <p:spPr>
          <a:noFill/>
        </p:spPr>
        <p:txBody>
          <a:bodyPr/>
          <a:lstStyle/>
          <a:p>
            <a:fld id="{9E84CF26-7367-47F5-8738-BA1C583F288C}" type="slidenum">
              <a:rPr lang="fa-IR" altLang="en-US" smtClean="0"/>
              <a:pPr/>
              <a:t>1</a:t>
            </a:fld>
            <a:endParaRPr lang="en-US" altLang="en-US" smtClean="0"/>
          </a:p>
        </p:txBody>
      </p:sp>
      <p:sp>
        <p:nvSpPr>
          <p:cNvPr id="2051" name="Text Box 2"/>
          <p:cNvSpPr txBox="1">
            <a:spLocks noChangeArrowheads="1"/>
          </p:cNvSpPr>
          <p:nvPr/>
        </p:nvSpPr>
        <p:spPr bwMode="auto">
          <a:xfrm>
            <a:off x="3492500" y="1196975"/>
            <a:ext cx="2159000" cy="461963"/>
          </a:xfrm>
          <a:prstGeom prst="rect">
            <a:avLst/>
          </a:prstGeom>
          <a:noFill/>
          <a:ln w="9525">
            <a:noFill/>
            <a:miter lim="800000"/>
            <a:headEnd/>
            <a:tailEnd/>
          </a:ln>
          <a:effectLst>
            <a:outerShdw dist="63500" dir="19387806" algn="ctr" rotWithShape="0">
              <a:schemeClr val="hlink"/>
            </a:outerShdw>
          </a:effectLst>
        </p:spPr>
        <p:txBody>
          <a:bodyPr>
            <a:spAutoFit/>
          </a:bodyPr>
          <a:lstStyle/>
          <a:p>
            <a:pPr algn="ctr">
              <a:spcBef>
                <a:spcPct val="50000"/>
              </a:spcBef>
            </a:pPr>
            <a:r>
              <a:rPr lang="fa-IR" altLang="en-US" sz="2400" b="1" dirty="0">
                <a:latin typeface="Times New Roman" pitchFamily="18" charset="0"/>
                <a:cs typeface="Titr" pitchFamily="2" charset="-78"/>
              </a:rPr>
              <a:t>به نام خدا</a:t>
            </a:r>
            <a:endParaRPr lang="en-US" altLang="en-US" sz="2400" b="1" dirty="0">
              <a:latin typeface="Times New Roman" pitchFamily="18" charset="0"/>
              <a:cs typeface="Titr" pitchFamily="2" charset="-78"/>
            </a:endParaRPr>
          </a:p>
        </p:txBody>
      </p:sp>
      <p:sp>
        <p:nvSpPr>
          <p:cNvPr id="2052" name="Text Box 3"/>
          <p:cNvSpPr txBox="1">
            <a:spLocks noChangeArrowheads="1"/>
          </p:cNvSpPr>
          <p:nvPr/>
        </p:nvSpPr>
        <p:spPr bwMode="auto">
          <a:xfrm>
            <a:off x="901700" y="2438400"/>
            <a:ext cx="7239000" cy="1438275"/>
          </a:xfrm>
          <a:prstGeom prst="rect">
            <a:avLst/>
          </a:prstGeom>
          <a:noFill/>
          <a:ln w="9525">
            <a:noFill/>
            <a:miter lim="800000"/>
            <a:headEnd/>
            <a:tailEnd/>
          </a:ln>
          <a:effectLst>
            <a:outerShdw dist="28398" dir="17793903" algn="ctr" rotWithShape="0">
              <a:schemeClr val="hlink"/>
            </a:outerShdw>
          </a:effectLst>
        </p:spPr>
        <p:txBody>
          <a:bodyPr>
            <a:spAutoFit/>
          </a:bodyPr>
          <a:lstStyle/>
          <a:p>
            <a:pPr algn="ctr">
              <a:spcBef>
                <a:spcPct val="50000"/>
              </a:spcBef>
            </a:pPr>
            <a:r>
              <a:rPr lang="fa-IR" altLang="en-US" sz="3500" b="1">
                <a:latin typeface="Times New Roman" pitchFamily="18" charset="0"/>
                <a:cs typeface="Nazanin" pitchFamily="2" charset="-78"/>
              </a:rPr>
              <a:t>فناوری های زبان</a:t>
            </a:r>
          </a:p>
          <a:p>
            <a:pPr algn="ctr">
              <a:spcBef>
                <a:spcPct val="50000"/>
              </a:spcBef>
            </a:pPr>
            <a:r>
              <a:rPr lang="en-US" altLang="en-US" sz="3500" b="1">
                <a:latin typeface="Times New Roman" pitchFamily="18" charset="0"/>
                <a:cs typeface="Nazanin" pitchFamily="2" charset="-78"/>
              </a:rPr>
              <a:t> </a:t>
            </a:r>
            <a:r>
              <a:rPr lang="en-US" altLang="en-US" sz="2800" b="1">
                <a:latin typeface="Times New Roman" pitchFamily="18" charset="0"/>
                <a:cs typeface="B Zar" pitchFamily="2" charset="-78"/>
              </a:rPr>
              <a:t>Language  Technologies</a:t>
            </a:r>
          </a:p>
        </p:txBody>
      </p:sp>
      <p:sp>
        <p:nvSpPr>
          <p:cNvPr id="2053" name="Text Box 4"/>
          <p:cNvSpPr txBox="1">
            <a:spLocks noChangeArrowheads="1"/>
          </p:cNvSpPr>
          <p:nvPr/>
        </p:nvSpPr>
        <p:spPr bwMode="auto">
          <a:xfrm>
            <a:off x="1209675" y="4208463"/>
            <a:ext cx="6696075" cy="1030287"/>
          </a:xfrm>
          <a:prstGeom prst="rect">
            <a:avLst/>
          </a:prstGeom>
          <a:noFill/>
          <a:ln w="9525">
            <a:noFill/>
            <a:miter lim="800000"/>
            <a:headEnd/>
            <a:tailEnd/>
          </a:ln>
        </p:spPr>
        <p:txBody>
          <a:bodyPr>
            <a:spAutoFit/>
          </a:bodyPr>
          <a:lstStyle/>
          <a:p>
            <a:pPr algn="ctr">
              <a:spcBef>
                <a:spcPct val="50000"/>
              </a:spcBef>
            </a:pPr>
            <a:r>
              <a:rPr lang="fa-IR" altLang="en-US" sz="2800" b="1">
                <a:solidFill>
                  <a:srgbClr val="006600"/>
                </a:solidFill>
                <a:latin typeface="Times New Roman" pitchFamily="18" charset="0"/>
                <a:cs typeface="Nazanin" pitchFamily="2" charset="-78"/>
              </a:rPr>
              <a:t>محمود بي‌جن‌خان</a:t>
            </a:r>
          </a:p>
          <a:p>
            <a:pPr algn="ctr">
              <a:spcBef>
                <a:spcPct val="50000"/>
              </a:spcBef>
            </a:pPr>
            <a:r>
              <a:rPr lang="fa-IR" altLang="en-US" sz="2200" b="1">
                <a:solidFill>
                  <a:srgbClr val="006600"/>
                </a:solidFill>
                <a:latin typeface="Times New Roman" pitchFamily="18" charset="0"/>
                <a:cs typeface="Nazanin" pitchFamily="2" charset="-78"/>
              </a:rPr>
              <a:t>دانشگاه تهران ـ دانشكدة ادبيات و علوم انساني ـ گروه زبانشناسي</a:t>
            </a:r>
          </a:p>
        </p:txBody>
      </p:sp>
      <p:sp>
        <p:nvSpPr>
          <p:cNvPr id="2054" name="Text Box 5"/>
          <p:cNvSpPr txBox="1">
            <a:spLocks noChangeArrowheads="1"/>
          </p:cNvSpPr>
          <p:nvPr/>
        </p:nvSpPr>
        <p:spPr bwMode="auto">
          <a:xfrm>
            <a:off x="468313" y="6308725"/>
            <a:ext cx="287337" cy="366713"/>
          </a:xfrm>
          <a:prstGeom prst="rect">
            <a:avLst/>
          </a:prstGeom>
          <a:solidFill>
            <a:schemeClr val="bg1"/>
          </a:solidFill>
          <a:ln w="9525">
            <a:noFill/>
            <a:miter lim="800000"/>
            <a:headEnd/>
            <a:tailEnd/>
          </a:ln>
        </p:spPr>
        <p:txBody>
          <a:bodyPr>
            <a:spAutoFit/>
          </a:bodyPr>
          <a:lstStyle/>
          <a:p>
            <a:pPr>
              <a:spcBef>
                <a:spcPct val="50000"/>
              </a:spcBef>
            </a:pPr>
            <a:endParaRPr lang="en-US" altLang="en-US"/>
          </a:p>
        </p:txBody>
      </p:sp>
    </p:spTree>
  </p:cSld>
  <p:clrMapOvr>
    <a:masterClrMapping/>
  </p:clrMapOvr>
  <p:transition spd="med">
    <p:cover dir="d"/>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Number Placeholder 5"/>
          <p:cNvSpPr>
            <a:spLocks noGrp="1"/>
          </p:cNvSpPr>
          <p:nvPr>
            <p:ph type="sldNum" sz="quarter" idx="12"/>
          </p:nvPr>
        </p:nvSpPr>
        <p:spPr>
          <a:noFill/>
        </p:spPr>
        <p:txBody>
          <a:bodyPr/>
          <a:lstStyle/>
          <a:p>
            <a:fld id="{7D8E3686-DF9A-4E19-8970-03F50B6996B5}" type="slidenum">
              <a:rPr lang="fa-IR" altLang="en-US" smtClean="0"/>
              <a:pPr/>
              <a:t>10</a:t>
            </a:fld>
            <a:endParaRPr lang="en-US" altLang="en-US" smtClean="0"/>
          </a:p>
        </p:txBody>
      </p:sp>
      <p:sp>
        <p:nvSpPr>
          <p:cNvPr id="11267" name="Rectangle 19"/>
          <p:cNvSpPr>
            <a:spLocks noChangeArrowheads="1"/>
          </p:cNvSpPr>
          <p:nvPr/>
        </p:nvSpPr>
        <p:spPr bwMode="auto">
          <a:xfrm>
            <a:off x="106363"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11268" name="Rectangle 20"/>
          <p:cNvSpPr>
            <a:spLocks noChangeArrowheads="1"/>
          </p:cNvSpPr>
          <p:nvPr/>
        </p:nvSpPr>
        <p:spPr bwMode="auto">
          <a:xfrm>
            <a:off x="2730500"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11269" name="Rectangle 21"/>
          <p:cNvSpPr>
            <a:spLocks noChangeArrowheads="1"/>
          </p:cNvSpPr>
          <p:nvPr/>
        </p:nvSpPr>
        <p:spPr bwMode="auto">
          <a:xfrm>
            <a:off x="1381125"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11270" name="Rectangle 22"/>
          <p:cNvSpPr>
            <a:spLocks noChangeArrowheads="1"/>
          </p:cNvSpPr>
          <p:nvPr/>
        </p:nvSpPr>
        <p:spPr bwMode="auto">
          <a:xfrm>
            <a:off x="4060825"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11271" name="Rectangle 23"/>
          <p:cNvSpPr>
            <a:spLocks noChangeArrowheads="1"/>
          </p:cNvSpPr>
          <p:nvPr/>
        </p:nvSpPr>
        <p:spPr bwMode="auto">
          <a:xfrm>
            <a:off x="5283200"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11272" name="Rectangle 24"/>
          <p:cNvSpPr>
            <a:spLocks noChangeArrowheads="1"/>
          </p:cNvSpPr>
          <p:nvPr/>
        </p:nvSpPr>
        <p:spPr bwMode="auto">
          <a:xfrm>
            <a:off x="7835900"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11273" name="Rectangle 25"/>
          <p:cNvSpPr>
            <a:spLocks noChangeArrowheads="1"/>
          </p:cNvSpPr>
          <p:nvPr/>
        </p:nvSpPr>
        <p:spPr bwMode="auto">
          <a:xfrm>
            <a:off x="4067175"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11274" name="Right Arrow 26"/>
          <p:cNvSpPr>
            <a:spLocks noChangeArrowheads="1"/>
          </p:cNvSpPr>
          <p:nvPr/>
        </p:nvSpPr>
        <p:spPr bwMode="auto">
          <a:xfrm>
            <a:off x="973138"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75" name="Right Arrow 27"/>
          <p:cNvSpPr>
            <a:spLocks noChangeArrowheads="1"/>
          </p:cNvSpPr>
          <p:nvPr/>
        </p:nvSpPr>
        <p:spPr bwMode="auto">
          <a:xfrm>
            <a:off x="2246313"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1276" name="Right Arrow 28"/>
          <p:cNvSpPr>
            <a:spLocks noChangeArrowheads="1"/>
          </p:cNvSpPr>
          <p:nvPr/>
        </p:nvSpPr>
        <p:spPr bwMode="auto">
          <a:xfrm>
            <a:off x="3594100"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77" name="Right Arrow 29"/>
          <p:cNvSpPr>
            <a:spLocks noChangeArrowheads="1"/>
          </p:cNvSpPr>
          <p:nvPr/>
        </p:nvSpPr>
        <p:spPr bwMode="auto">
          <a:xfrm>
            <a:off x="4927600"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78" name="Right Arrow 30"/>
          <p:cNvSpPr>
            <a:spLocks noChangeArrowheads="1"/>
          </p:cNvSpPr>
          <p:nvPr/>
        </p:nvSpPr>
        <p:spPr bwMode="auto">
          <a:xfrm>
            <a:off x="6146800"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79" name="Down Arrow 31"/>
          <p:cNvSpPr>
            <a:spLocks noChangeArrowheads="1"/>
          </p:cNvSpPr>
          <p:nvPr/>
        </p:nvSpPr>
        <p:spPr bwMode="auto">
          <a:xfrm>
            <a:off x="4241800"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80" name="Rectangle 32"/>
          <p:cNvSpPr>
            <a:spLocks noChangeArrowheads="1"/>
          </p:cNvSpPr>
          <p:nvPr/>
        </p:nvSpPr>
        <p:spPr bwMode="auto">
          <a:xfrm>
            <a:off x="6562725"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11281" name="Right Arrow 33"/>
          <p:cNvSpPr>
            <a:spLocks noChangeArrowheads="1"/>
          </p:cNvSpPr>
          <p:nvPr/>
        </p:nvSpPr>
        <p:spPr bwMode="auto">
          <a:xfrm>
            <a:off x="7427913"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1282" name="Rectangle 20"/>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11283" name="Footer Placeholder 4"/>
          <p:cNvSpPr txBox="1">
            <a:spLocks/>
          </p:cNvSpPr>
          <p:nvPr/>
        </p:nvSpPr>
        <p:spPr bwMode="auto">
          <a:xfrm>
            <a:off x="571500" y="4005263"/>
            <a:ext cx="8159750" cy="2303462"/>
          </a:xfrm>
          <a:prstGeom prst="rect">
            <a:avLst/>
          </a:prstGeom>
          <a:noFill/>
          <a:ln w="9525">
            <a:noFill/>
            <a:miter lim="800000"/>
            <a:headEnd/>
            <a:tailEnd/>
          </a:ln>
        </p:spPr>
        <p:txBody>
          <a:bodyPr/>
          <a:lstStyle/>
          <a:p>
            <a:r>
              <a:rPr lang="fa-IR" altLang="en-US" sz="2800" b="1">
                <a:solidFill>
                  <a:srgbClr val="FF0000"/>
                </a:solidFill>
                <a:cs typeface="B Nazanin" pitchFamily="2" charset="-78"/>
              </a:rPr>
              <a:t>   3-1- توانایی های شناختی و فناوری ها:</a:t>
            </a:r>
          </a:p>
          <a:p>
            <a:r>
              <a:rPr lang="fa-IR" altLang="en-US" sz="2400" b="1">
                <a:cs typeface="B Nazanin" pitchFamily="2" charset="-78"/>
              </a:rPr>
              <a:t>     5- ارسال گفتار:  تبدیل دینامیک اندام های گویایی به موج صوتی: </a:t>
            </a:r>
            <a:r>
              <a:rPr lang="fa-IR" altLang="en-US" sz="2400" b="1">
                <a:solidFill>
                  <a:srgbClr val="C00000"/>
                </a:solidFill>
                <a:cs typeface="B Nazanin" pitchFamily="2" charset="-78"/>
              </a:rPr>
              <a:t>  </a:t>
            </a:r>
          </a:p>
          <a:p>
            <a:r>
              <a:rPr lang="fa-IR" altLang="en-US" sz="2400" b="1">
                <a:solidFill>
                  <a:srgbClr val="C00000"/>
                </a:solidFill>
                <a:cs typeface="B Nazanin" pitchFamily="2" charset="-78"/>
              </a:rPr>
              <a:t>                                                              جریان هوا</a:t>
            </a:r>
          </a:p>
          <a:p>
            <a:r>
              <a:rPr lang="fa-IR" altLang="en-US" sz="2400" b="1">
                <a:cs typeface="B Nazanin" pitchFamily="2" charset="-78"/>
              </a:rPr>
              <a:t>           فناوری های متناظر:  1- رمزکنندۀ صوتی: روش های پارامتری و پیوندی</a:t>
            </a:r>
          </a:p>
          <a:p>
            <a:r>
              <a:rPr lang="fa-IR" altLang="en-US" sz="2400" b="1">
                <a:cs typeface="B Nazanin" pitchFamily="2" charset="-78"/>
              </a:rPr>
              <a:t>                                           2- فناوری نمونه:               </a:t>
            </a:r>
            <a:r>
              <a:rPr lang="fa-IR" altLang="en-US" sz="2400" b="1">
                <a:solidFill>
                  <a:srgbClr val="C00000"/>
                </a:solidFill>
                <a:cs typeface="B Nazanin" pitchFamily="2" charset="-78"/>
              </a:rPr>
              <a:t>وُکُدر</a:t>
            </a:r>
          </a:p>
          <a:p>
            <a:r>
              <a:rPr lang="fa-IR" altLang="en-US" sz="2400" b="1">
                <a:cs typeface="B Nazanin" pitchFamily="2" charset="-78"/>
              </a:rPr>
              <a:t>  </a:t>
            </a:r>
          </a:p>
          <a:p>
            <a:r>
              <a:rPr lang="fa-IR" altLang="en-US" sz="2400" b="1">
                <a:cs typeface="B Nazanin" pitchFamily="2" charset="-78"/>
              </a:rPr>
              <a:t>                                              </a:t>
            </a:r>
          </a:p>
        </p:txBody>
      </p:sp>
      <p:sp>
        <p:nvSpPr>
          <p:cNvPr id="20" name="5-Point Star 19"/>
          <p:cNvSpPr/>
          <p:nvPr/>
        </p:nvSpPr>
        <p:spPr bwMode="auto">
          <a:xfrm>
            <a:off x="7931150" y="5181600"/>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Number Placeholder 5"/>
          <p:cNvSpPr>
            <a:spLocks noGrp="1"/>
          </p:cNvSpPr>
          <p:nvPr>
            <p:ph type="sldNum" sz="quarter" idx="12"/>
          </p:nvPr>
        </p:nvSpPr>
        <p:spPr>
          <a:noFill/>
        </p:spPr>
        <p:txBody>
          <a:bodyPr/>
          <a:lstStyle/>
          <a:p>
            <a:fld id="{B9E1F08D-83F2-43E2-A5A3-87C8794D0BBE}" type="slidenum">
              <a:rPr lang="fa-IR" altLang="en-US" smtClean="0"/>
              <a:pPr/>
              <a:t>11</a:t>
            </a:fld>
            <a:endParaRPr lang="en-US" altLang="en-US" smtClean="0"/>
          </a:p>
        </p:txBody>
      </p:sp>
      <p:sp>
        <p:nvSpPr>
          <p:cNvPr id="12291" name="Rectangle 19"/>
          <p:cNvSpPr>
            <a:spLocks noChangeArrowheads="1"/>
          </p:cNvSpPr>
          <p:nvPr/>
        </p:nvSpPr>
        <p:spPr bwMode="auto">
          <a:xfrm>
            <a:off x="106363"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12292" name="Rectangle 20"/>
          <p:cNvSpPr>
            <a:spLocks noChangeArrowheads="1"/>
          </p:cNvSpPr>
          <p:nvPr/>
        </p:nvSpPr>
        <p:spPr bwMode="auto">
          <a:xfrm>
            <a:off x="2730500"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12293" name="Rectangle 21"/>
          <p:cNvSpPr>
            <a:spLocks noChangeArrowheads="1"/>
          </p:cNvSpPr>
          <p:nvPr/>
        </p:nvSpPr>
        <p:spPr bwMode="auto">
          <a:xfrm>
            <a:off x="1381125"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12294" name="Rectangle 22"/>
          <p:cNvSpPr>
            <a:spLocks noChangeArrowheads="1"/>
          </p:cNvSpPr>
          <p:nvPr/>
        </p:nvSpPr>
        <p:spPr bwMode="auto">
          <a:xfrm>
            <a:off x="4060825"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12295" name="Rectangle 23"/>
          <p:cNvSpPr>
            <a:spLocks noChangeArrowheads="1"/>
          </p:cNvSpPr>
          <p:nvPr/>
        </p:nvSpPr>
        <p:spPr bwMode="auto">
          <a:xfrm>
            <a:off x="5283200"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12296" name="Rectangle 24"/>
          <p:cNvSpPr>
            <a:spLocks noChangeArrowheads="1"/>
          </p:cNvSpPr>
          <p:nvPr/>
        </p:nvSpPr>
        <p:spPr bwMode="auto">
          <a:xfrm>
            <a:off x="7835900"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12297" name="Rectangle 25"/>
          <p:cNvSpPr>
            <a:spLocks noChangeArrowheads="1"/>
          </p:cNvSpPr>
          <p:nvPr/>
        </p:nvSpPr>
        <p:spPr bwMode="auto">
          <a:xfrm>
            <a:off x="4067175"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12298" name="Right Arrow 26"/>
          <p:cNvSpPr>
            <a:spLocks noChangeArrowheads="1"/>
          </p:cNvSpPr>
          <p:nvPr/>
        </p:nvSpPr>
        <p:spPr bwMode="auto">
          <a:xfrm>
            <a:off x="973138"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299" name="Right Arrow 27"/>
          <p:cNvSpPr>
            <a:spLocks noChangeArrowheads="1"/>
          </p:cNvSpPr>
          <p:nvPr/>
        </p:nvSpPr>
        <p:spPr bwMode="auto">
          <a:xfrm>
            <a:off x="2246313"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2300" name="Right Arrow 28"/>
          <p:cNvSpPr>
            <a:spLocks noChangeArrowheads="1"/>
          </p:cNvSpPr>
          <p:nvPr/>
        </p:nvSpPr>
        <p:spPr bwMode="auto">
          <a:xfrm>
            <a:off x="3594100"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301" name="Right Arrow 29"/>
          <p:cNvSpPr>
            <a:spLocks noChangeArrowheads="1"/>
          </p:cNvSpPr>
          <p:nvPr/>
        </p:nvSpPr>
        <p:spPr bwMode="auto">
          <a:xfrm>
            <a:off x="4927600"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302" name="Right Arrow 30"/>
          <p:cNvSpPr>
            <a:spLocks noChangeArrowheads="1"/>
          </p:cNvSpPr>
          <p:nvPr/>
        </p:nvSpPr>
        <p:spPr bwMode="auto">
          <a:xfrm>
            <a:off x="6146800"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303" name="Down Arrow 31"/>
          <p:cNvSpPr>
            <a:spLocks noChangeArrowheads="1"/>
          </p:cNvSpPr>
          <p:nvPr/>
        </p:nvSpPr>
        <p:spPr bwMode="auto">
          <a:xfrm>
            <a:off x="4241800"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304" name="Rectangle 32"/>
          <p:cNvSpPr>
            <a:spLocks noChangeArrowheads="1"/>
          </p:cNvSpPr>
          <p:nvPr/>
        </p:nvSpPr>
        <p:spPr bwMode="auto">
          <a:xfrm>
            <a:off x="6562725"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12305" name="Right Arrow 33"/>
          <p:cNvSpPr>
            <a:spLocks noChangeArrowheads="1"/>
          </p:cNvSpPr>
          <p:nvPr/>
        </p:nvSpPr>
        <p:spPr bwMode="auto">
          <a:xfrm>
            <a:off x="7427913"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2306" name="Rectangle 20"/>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22" name="Footer Placeholder 4"/>
          <p:cNvSpPr txBox="1">
            <a:spLocks/>
          </p:cNvSpPr>
          <p:nvPr/>
        </p:nvSpPr>
        <p:spPr bwMode="auto">
          <a:xfrm>
            <a:off x="571500" y="4005263"/>
            <a:ext cx="8159750" cy="230346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algn="r" rtl="1" eaLnBrk="0" fontAlgn="base" hangingPunct="0">
              <a:spcBef>
                <a:spcPct val="20000"/>
              </a:spcBef>
              <a:spcAft>
                <a:spcPct val="0"/>
              </a:spcAft>
              <a:buChar char="»"/>
              <a:defRPr sz="2000">
                <a:solidFill>
                  <a:schemeClr val="tx1"/>
                </a:solidFill>
                <a:latin typeface="Arial" charset="0"/>
                <a:cs typeface="Arial" charset="0"/>
              </a:defRPr>
            </a:lvl6pPr>
            <a:lvl7pPr marL="2971800" indent="-228600" algn="r" rtl="1" eaLnBrk="0" fontAlgn="base" hangingPunct="0">
              <a:spcBef>
                <a:spcPct val="20000"/>
              </a:spcBef>
              <a:spcAft>
                <a:spcPct val="0"/>
              </a:spcAft>
              <a:buChar char="»"/>
              <a:defRPr sz="2000">
                <a:solidFill>
                  <a:schemeClr val="tx1"/>
                </a:solidFill>
                <a:latin typeface="Arial" charset="0"/>
                <a:cs typeface="Arial" charset="0"/>
              </a:defRPr>
            </a:lvl7pPr>
            <a:lvl8pPr marL="3429000" indent="-228600" algn="r" rtl="1" eaLnBrk="0" fontAlgn="base" hangingPunct="0">
              <a:spcBef>
                <a:spcPct val="20000"/>
              </a:spcBef>
              <a:spcAft>
                <a:spcPct val="0"/>
              </a:spcAft>
              <a:buChar char="»"/>
              <a:defRPr sz="2000">
                <a:solidFill>
                  <a:schemeClr val="tx1"/>
                </a:solidFill>
                <a:latin typeface="Arial" charset="0"/>
                <a:cs typeface="Arial" charset="0"/>
              </a:defRPr>
            </a:lvl8pPr>
            <a:lvl9pPr marL="3886200" indent="-228600" algn="r" rtl="1"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fa-IR" altLang="en-US" sz="2800" b="1" dirty="0" smtClean="0">
                <a:solidFill>
                  <a:srgbClr val="FF0000"/>
                </a:solidFill>
                <a:cs typeface="B Nazanin" pitchFamily="2" charset="-78"/>
              </a:rPr>
              <a:t>   3-1- توانایی های شناختی و فناوری ها:</a:t>
            </a:r>
          </a:p>
          <a:p>
            <a:pPr eaLnBrk="1" hangingPunct="1">
              <a:spcBef>
                <a:spcPct val="0"/>
              </a:spcBef>
              <a:buFontTx/>
              <a:buNone/>
              <a:defRPr/>
            </a:pPr>
            <a:r>
              <a:rPr lang="fa-IR" altLang="en-US" sz="2400" b="1" dirty="0" smtClean="0">
                <a:cs typeface="B Nazanin" pitchFamily="2" charset="-78"/>
              </a:rPr>
              <a:t>     6- اختلال صوتی:  تاثیر انواع نوفه بر موج صوتی: </a:t>
            </a:r>
            <a:r>
              <a:rPr lang="fa-IR" altLang="en-US" sz="2400" b="1" dirty="0" smtClean="0">
                <a:solidFill>
                  <a:srgbClr val="C00000"/>
                </a:solidFill>
                <a:cs typeface="B Nazanin" pitchFamily="2" charset="-78"/>
              </a:rPr>
              <a:t>     اختلال کانال</a:t>
            </a:r>
          </a:p>
          <a:p>
            <a:pPr eaLnBrk="1" hangingPunct="1">
              <a:spcBef>
                <a:spcPct val="0"/>
              </a:spcBef>
              <a:buFontTx/>
              <a:buNone/>
              <a:defRPr/>
            </a:pPr>
            <a:r>
              <a:rPr lang="fa-IR" altLang="en-US" sz="2400" b="1" dirty="0" smtClean="0">
                <a:solidFill>
                  <a:schemeClr val="accent6">
                    <a:lumMod val="60000"/>
                    <a:lumOff val="40000"/>
                  </a:schemeClr>
                </a:solidFill>
                <a:cs typeface="B Nazanin" pitchFamily="2" charset="-78"/>
              </a:rPr>
              <a:t>اختلال کانال= همهمۀ محیط، نوفۀ خط تلفن، تاثیر خرابگویی دستگاه گفتار </a:t>
            </a:r>
          </a:p>
          <a:p>
            <a:pPr eaLnBrk="1" hangingPunct="1">
              <a:spcBef>
                <a:spcPct val="0"/>
              </a:spcBef>
              <a:buFontTx/>
              <a:buNone/>
              <a:defRPr/>
            </a:pPr>
            <a:r>
              <a:rPr lang="fa-IR" altLang="en-US" sz="2400" b="1" dirty="0" smtClean="0">
                <a:cs typeface="B Nazanin" pitchFamily="2" charset="-78"/>
              </a:rPr>
              <a:t>  فناوری های متناظر:  1- بهبودسازی گفتار: روش های پارامتری و پیوندی</a:t>
            </a:r>
          </a:p>
          <a:p>
            <a:pPr eaLnBrk="1" hangingPunct="1">
              <a:spcBef>
                <a:spcPct val="0"/>
              </a:spcBef>
              <a:buFontTx/>
              <a:buNone/>
              <a:defRPr/>
            </a:pPr>
            <a:r>
              <a:rPr lang="fa-IR" altLang="en-US" sz="2400" b="1" dirty="0" smtClean="0">
                <a:cs typeface="B Nazanin" pitchFamily="2" charset="-78"/>
              </a:rPr>
              <a:t>                                   2- فناوری های نمونه:    </a:t>
            </a:r>
            <a:r>
              <a:rPr lang="fa-IR" altLang="en-US" sz="2400" b="1" dirty="0" smtClean="0">
                <a:solidFill>
                  <a:srgbClr val="C00000"/>
                </a:solidFill>
                <a:cs typeface="B Nazanin" pitchFamily="2" charset="-78"/>
              </a:rPr>
              <a:t>انواع بهبودساز</a:t>
            </a:r>
          </a:p>
          <a:p>
            <a:pPr eaLnBrk="1" hangingPunct="1">
              <a:spcBef>
                <a:spcPct val="0"/>
              </a:spcBef>
              <a:buFontTx/>
              <a:buNone/>
              <a:defRPr/>
            </a:pPr>
            <a:r>
              <a:rPr lang="fa-IR" altLang="en-US" sz="2400" b="1" dirty="0" smtClean="0">
                <a:cs typeface="B Nazanin" pitchFamily="2" charset="-78"/>
              </a:rPr>
              <a:t>                                              </a:t>
            </a:r>
          </a:p>
        </p:txBody>
      </p:sp>
      <p:sp>
        <p:nvSpPr>
          <p:cNvPr id="23" name="5-Point Star 22"/>
          <p:cNvSpPr/>
          <p:nvPr/>
        </p:nvSpPr>
        <p:spPr bwMode="auto">
          <a:xfrm>
            <a:off x="8535988" y="5197475"/>
            <a:ext cx="195262"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Number Placeholder 5"/>
          <p:cNvSpPr>
            <a:spLocks noGrp="1"/>
          </p:cNvSpPr>
          <p:nvPr>
            <p:ph type="sldNum" sz="quarter" idx="12"/>
          </p:nvPr>
        </p:nvSpPr>
        <p:spPr>
          <a:noFill/>
        </p:spPr>
        <p:txBody>
          <a:bodyPr/>
          <a:lstStyle/>
          <a:p>
            <a:fld id="{DC32468E-1204-47F0-B6D5-9DB8E155F330}" type="slidenum">
              <a:rPr lang="fa-IR" altLang="en-US" smtClean="0"/>
              <a:pPr/>
              <a:t>12</a:t>
            </a:fld>
            <a:endParaRPr lang="en-US" altLang="en-US" smtClean="0"/>
          </a:p>
        </p:txBody>
      </p:sp>
      <p:sp>
        <p:nvSpPr>
          <p:cNvPr id="13315" name="Rectangle 19"/>
          <p:cNvSpPr>
            <a:spLocks noChangeArrowheads="1"/>
          </p:cNvSpPr>
          <p:nvPr/>
        </p:nvSpPr>
        <p:spPr bwMode="auto">
          <a:xfrm>
            <a:off x="106363"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13316" name="Rectangle 20"/>
          <p:cNvSpPr>
            <a:spLocks noChangeArrowheads="1"/>
          </p:cNvSpPr>
          <p:nvPr/>
        </p:nvSpPr>
        <p:spPr bwMode="auto">
          <a:xfrm>
            <a:off x="2730500"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13317" name="Rectangle 21"/>
          <p:cNvSpPr>
            <a:spLocks noChangeArrowheads="1"/>
          </p:cNvSpPr>
          <p:nvPr/>
        </p:nvSpPr>
        <p:spPr bwMode="auto">
          <a:xfrm>
            <a:off x="1381125"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13318" name="Rectangle 22"/>
          <p:cNvSpPr>
            <a:spLocks noChangeArrowheads="1"/>
          </p:cNvSpPr>
          <p:nvPr/>
        </p:nvSpPr>
        <p:spPr bwMode="auto">
          <a:xfrm>
            <a:off x="4060825"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13319" name="Rectangle 23"/>
          <p:cNvSpPr>
            <a:spLocks noChangeArrowheads="1"/>
          </p:cNvSpPr>
          <p:nvPr/>
        </p:nvSpPr>
        <p:spPr bwMode="auto">
          <a:xfrm>
            <a:off x="5283200"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13320" name="Rectangle 24"/>
          <p:cNvSpPr>
            <a:spLocks noChangeArrowheads="1"/>
          </p:cNvSpPr>
          <p:nvPr/>
        </p:nvSpPr>
        <p:spPr bwMode="auto">
          <a:xfrm>
            <a:off x="7835900"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13321" name="Rectangle 25"/>
          <p:cNvSpPr>
            <a:spLocks noChangeArrowheads="1"/>
          </p:cNvSpPr>
          <p:nvPr/>
        </p:nvSpPr>
        <p:spPr bwMode="auto">
          <a:xfrm>
            <a:off x="4067175"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13322" name="Right Arrow 26"/>
          <p:cNvSpPr>
            <a:spLocks noChangeArrowheads="1"/>
          </p:cNvSpPr>
          <p:nvPr/>
        </p:nvSpPr>
        <p:spPr bwMode="auto">
          <a:xfrm>
            <a:off x="973138"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23" name="Right Arrow 27"/>
          <p:cNvSpPr>
            <a:spLocks noChangeArrowheads="1"/>
          </p:cNvSpPr>
          <p:nvPr/>
        </p:nvSpPr>
        <p:spPr bwMode="auto">
          <a:xfrm>
            <a:off x="2246313"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3324" name="Right Arrow 28"/>
          <p:cNvSpPr>
            <a:spLocks noChangeArrowheads="1"/>
          </p:cNvSpPr>
          <p:nvPr/>
        </p:nvSpPr>
        <p:spPr bwMode="auto">
          <a:xfrm>
            <a:off x="3594100"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25" name="Right Arrow 29"/>
          <p:cNvSpPr>
            <a:spLocks noChangeArrowheads="1"/>
          </p:cNvSpPr>
          <p:nvPr/>
        </p:nvSpPr>
        <p:spPr bwMode="auto">
          <a:xfrm>
            <a:off x="4927600"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26" name="Right Arrow 30"/>
          <p:cNvSpPr>
            <a:spLocks noChangeArrowheads="1"/>
          </p:cNvSpPr>
          <p:nvPr/>
        </p:nvSpPr>
        <p:spPr bwMode="auto">
          <a:xfrm>
            <a:off x="6146800"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27" name="Down Arrow 31"/>
          <p:cNvSpPr>
            <a:spLocks noChangeArrowheads="1"/>
          </p:cNvSpPr>
          <p:nvPr/>
        </p:nvSpPr>
        <p:spPr bwMode="auto">
          <a:xfrm>
            <a:off x="4241800"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28" name="Rectangle 32"/>
          <p:cNvSpPr>
            <a:spLocks noChangeArrowheads="1"/>
          </p:cNvSpPr>
          <p:nvPr/>
        </p:nvSpPr>
        <p:spPr bwMode="auto">
          <a:xfrm>
            <a:off x="6562725"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13329" name="Right Arrow 33"/>
          <p:cNvSpPr>
            <a:spLocks noChangeArrowheads="1"/>
          </p:cNvSpPr>
          <p:nvPr/>
        </p:nvSpPr>
        <p:spPr bwMode="auto">
          <a:xfrm>
            <a:off x="7427913"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3330" name="Rectangle 20"/>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22" name="Footer Placeholder 4"/>
          <p:cNvSpPr txBox="1">
            <a:spLocks/>
          </p:cNvSpPr>
          <p:nvPr/>
        </p:nvSpPr>
        <p:spPr bwMode="auto">
          <a:xfrm>
            <a:off x="571500" y="4005263"/>
            <a:ext cx="8159750" cy="27368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algn="r" rtl="1" eaLnBrk="0" fontAlgn="base" hangingPunct="0">
              <a:spcBef>
                <a:spcPct val="20000"/>
              </a:spcBef>
              <a:spcAft>
                <a:spcPct val="0"/>
              </a:spcAft>
              <a:buChar char="»"/>
              <a:defRPr sz="2000">
                <a:solidFill>
                  <a:schemeClr val="tx1"/>
                </a:solidFill>
                <a:latin typeface="Arial" charset="0"/>
                <a:cs typeface="Arial" charset="0"/>
              </a:defRPr>
            </a:lvl6pPr>
            <a:lvl7pPr marL="2971800" indent="-228600" algn="r" rtl="1" eaLnBrk="0" fontAlgn="base" hangingPunct="0">
              <a:spcBef>
                <a:spcPct val="20000"/>
              </a:spcBef>
              <a:spcAft>
                <a:spcPct val="0"/>
              </a:spcAft>
              <a:buChar char="»"/>
              <a:defRPr sz="2000">
                <a:solidFill>
                  <a:schemeClr val="tx1"/>
                </a:solidFill>
                <a:latin typeface="Arial" charset="0"/>
                <a:cs typeface="Arial" charset="0"/>
              </a:defRPr>
            </a:lvl7pPr>
            <a:lvl8pPr marL="3429000" indent="-228600" algn="r" rtl="1" eaLnBrk="0" fontAlgn="base" hangingPunct="0">
              <a:spcBef>
                <a:spcPct val="20000"/>
              </a:spcBef>
              <a:spcAft>
                <a:spcPct val="0"/>
              </a:spcAft>
              <a:buChar char="»"/>
              <a:defRPr sz="2000">
                <a:solidFill>
                  <a:schemeClr val="tx1"/>
                </a:solidFill>
                <a:latin typeface="Arial" charset="0"/>
                <a:cs typeface="Arial" charset="0"/>
              </a:defRPr>
            </a:lvl8pPr>
            <a:lvl9pPr marL="3886200" indent="-228600" algn="r" rtl="1"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fa-IR" altLang="en-US" sz="2800" b="1" dirty="0" smtClean="0">
                <a:solidFill>
                  <a:srgbClr val="FF0000"/>
                </a:solidFill>
                <a:cs typeface="B Nazanin" pitchFamily="2" charset="-78"/>
              </a:rPr>
              <a:t>   3-1- توانایی های شناختی و فناوری ها:</a:t>
            </a:r>
          </a:p>
          <a:p>
            <a:pPr eaLnBrk="1" hangingPunct="1">
              <a:spcBef>
                <a:spcPct val="0"/>
              </a:spcBef>
              <a:buFontTx/>
              <a:buNone/>
              <a:defRPr/>
            </a:pPr>
            <a:r>
              <a:rPr lang="fa-IR" altLang="en-US" sz="2400" b="1" dirty="0" smtClean="0">
                <a:cs typeface="B Nazanin" pitchFamily="2" charset="-78"/>
              </a:rPr>
              <a:t>     7- بازشناسی گفتار:  تبدیل موج صوتی به کلمات زبان: </a:t>
            </a:r>
            <a:r>
              <a:rPr lang="fa-IR" altLang="en-US" sz="2400" b="1" dirty="0" smtClean="0">
                <a:solidFill>
                  <a:srgbClr val="C00000"/>
                </a:solidFill>
                <a:cs typeface="B Nazanin" pitchFamily="2" charset="-78"/>
              </a:rPr>
              <a:t>     دستگاه شنوایی</a:t>
            </a:r>
          </a:p>
          <a:p>
            <a:pPr eaLnBrk="1" hangingPunct="1">
              <a:spcBef>
                <a:spcPct val="0"/>
              </a:spcBef>
              <a:buFontTx/>
              <a:buNone/>
              <a:defRPr/>
            </a:pPr>
            <a:r>
              <a:rPr lang="fa-IR" altLang="en-US" sz="2400" b="1" dirty="0" smtClean="0">
                <a:solidFill>
                  <a:srgbClr val="C00000"/>
                </a:solidFill>
                <a:cs typeface="B Nazanin" pitchFamily="2" charset="-78"/>
              </a:rPr>
              <a:t>                                                                                                 و مغز شنونده</a:t>
            </a:r>
          </a:p>
          <a:p>
            <a:pPr eaLnBrk="1" hangingPunct="1">
              <a:spcBef>
                <a:spcPct val="0"/>
              </a:spcBef>
              <a:buFontTx/>
              <a:buNone/>
              <a:defRPr/>
            </a:pPr>
            <a:r>
              <a:rPr lang="fa-IR" altLang="en-US" sz="2400" b="1" dirty="0" smtClean="0">
                <a:solidFill>
                  <a:schemeClr val="accent6">
                    <a:lumMod val="60000"/>
                    <a:lumOff val="40000"/>
                  </a:schemeClr>
                </a:solidFill>
                <a:cs typeface="B Nazanin" pitchFamily="2" charset="-78"/>
              </a:rPr>
              <a:t>ا</a:t>
            </a:r>
            <a:r>
              <a:rPr lang="fa-IR" altLang="en-US" sz="2400" b="1" dirty="0" smtClean="0">
                <a:cs typeface="B Nazanin" pitchFamily="2" charset="-78"/>
              </a:rPr>
              <a:t>  فناوری های متناظر:  1- بازشناسی گفتار و گوینده: </a:t>
            </a:r>
          </a:p>
          <a:p>
            <a:pPr eaLnBrk="1" hangingPunct="1">
              <a:spcBef>
                <a:spcPct val="0"/>
              </a:spcBef>
              <a:buFontTx/>
              <a:buNone/>
              <a:defRPr/>
            </a:pPr>
            <a:r>
              <a:rPr lang="fa-IR" altLang="en-US" sz="2400" b="1" dirty="0" smtClean="0">
                <a:cs typeface="B Nazanin" pitchFamily="2" charset="-78"/>
              </a:rPr>
              <a:t>                       2- فناوری های نمونه:    </a:t>
            </a:r>
            <a:r>
              <a:rPr lang="fa-IR" altLang="en-US" sz="2400" b="1" dirty="0" smtClean="0">
                <a:solidFill>
                  <a:srgbClr val="C00000"/>
                </a:solidFill>
                <a:cs typeface="B Nazanin" pitchFamily="2" charset="-78"/>
              </a:rPr>
              <a:t>تبدیل گفتار به نوشتار، بازشناسیتعیین </a:t>
            </a:r>
          </a:p>
          <a:p>
            <a:pPr eaLnBrk="1" hangingPunct="1">
              <a:spcBef>
                <a:spcPct val="0"/>
              </a:spcBef>
              <a:buFontTx/>
              <a:buNone/>
              <a:defRPr/>
            </a:pPr>
            <a:r>
              <a:rPr lang="fa-IR" altLang="en-US" sz="2400" b="1" dirty="0" smtClean="0">
                <a:solidFill>
                  <a:srgbClr val="C00000"/>
                </a:solidFill>
                <a:cs typeface="B Nazanin" pitchFamily="2" charset="-78"/>
              </a:rPr>
              <a:t>                       هویت گوینده، تشخیص فرمان صوتی، تشخیص کلمات کلیدی،</a:t>
            </a:r>
            <a:r>
              <a:rPr lang="fa-IR" altLang="en-US" sz="2400" b="1" dirty="0" smtClean="0">
                <a:cs typeface="B Nazanin" pitchFamily="2" charset="-78"/>
              </a:rPr>
              <a:t> </a:t>
            </a:r>
          </a:p>
          <a:p>
            <a:pPr eaLnBrk="1" hangingPunct="1">
              <a:spcBef>
                <a:spcPct val="0"/>
              </a:spcBef>
              <a:buFontTx/>
              <a:buNone/>
              <a:defRPr/>
            </a:pPr>
            <a:r>
              <a:rPr lang="fa-IR" altLang="en-US" sz="2400" b="1" dirty="0" smtClean="0">
                <a:cs typeface="B Nazanin" pitchFamily="2" charset="-78"/>
              </a:rPr>
              <a:t>      </a:t>
            </a:r>
            <a:r>
              <a:rPr lang="fa-IR" altLang="en-US" sz="2400" b="1" dirty="0" smtClean="0">
                <a:solidFill>
                  <a:srgbClr val="C00000"/>
                </a:solidFill>
                <a:cs typeface="B Nazanin" pitchFamily="2" charset="-78"/>
              </a:rPr>
              <a:t>تشخیص هیجانات روحی، بازشناسی زبان گفتاری، بازشناسی گفتار از نوفه                       </a:t>
            </a:r>
          </a:p>
        </p:txBody>
      </p:sp>
      <p:sp>
        <p:nvSpPr>
          <p:cNvPr id="23" name="5-Point Star 22"/>
          <p:cNvSpPr/>
          <p:nvPr/>
        </p:nvSpPr>
        <p:spPr bwMode="auto">
          <a:xfrm>
            <a:off x="8535988" y="5197475"/>
            <a:ext cx="195262"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lide Number Placeholder 5"/>
          <p:cNvSpPr>
            <a:spLocks noGrp="1"/>
          </p:cNvSpPr>
          <p:nvPr>
            <p:ph type="sldNum" sz="quarter" idx="12"/>
          </p:nvPr>
        </p:nvSpPr>
        <p:spPr>
          <a:noFill/>
        </p:spPr>
        <p:txBody>
          <a:bodyPr/>
          <a:lstStyle/>
          <a:p>
            <a:fld id="{4657AE86-5CCA-46B2-BA3E-B21F747C3D19}" type="slidenum">
              <a:rPr lang="fa-IR" altLang="en-US" smtClean="0"/>
              <a:pPr/>
              <a:t>13</a:t>
            </a:fld>
            <a:endParaRPr lang="en-US" altLang="en-US" smtClean="0"/>
          </a:p>
        </p:txBody>
      </p:sp>
      <p:sp>
        <p:nvSpPr>
          <p:cNvPr id="14339"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4340"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4341"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4342"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4343"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4344"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4345"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4346"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47"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4348"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49"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50"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51"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52"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4353"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4354" name="Text Box 2"/>
          <p:cNvSpPr txBox="1">
            <a:spLocks noChangeArrowheads="1"/>
          </p:cNvSpPr>
          <p:nvPr/>
        </p:nvSpPr>
        <p:spPr bwMode="auto">
          <a:xfrm>
            <a:off x="1938338" y="333375"/>
            <a:ext cx="6770687" cy="1568450"/>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a:t>
            </a:r>
          </a:p>
        </p:txBody>
      </p:sp>
      <p:sp>
        <p:nvSpPr>
          <p:cNvPr id="14355"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1- تولید زبان: تبدیل مفهوم به صورت زبانی:        </a:t>
            </a:r>
            <a:r>
              <a:rPr lang="fa-IR" altLang="en-US" sz="2400" b="1">
                <a:solidFill>
                  <a:srgbClr val="C00000"/>
                </a:solidFill>
                <a:cs typeface="B Nazanin" pitchFamily="2" charset="-78"/>
              </a:rPr>
              <a:t>ذهن نویسنده</a:t>
            </a:r>
          </a:p>
          <a:p>
            <a:r>
              <a:rPr lang="fa-IR" altLang="en-US" sz="2400" b="1">
                <a:cs typeface="B Nazanin" pitchFamily="2" charset="-78"/>
              </a:rPr>
              <a:t>       فناوری های متناظر:  1- بازنمایی معرفت : شناخت انسان دربارۀ جهان </a:t>
            </a:r>
          </a:p>
          <a:p>
            <a:r>
              <a:rPr lang="fa-IR" altLang="en-US" sz="2400" b="1">
                <a:cs typeface="B Nazanin" pitchFamily="2" charset="-78"/>
              </a:rPr>
              <a:t>                                           2- تولید زبان طبیعی : تبدیل بازنمایی معرفت به</a:t>
            </a:r>
          </a:p>
          <a:p>
            <a:r>
              <a:rPr lang="fa-IR" altLang="en-US" sz="2400" b="1">
                <a:cs typeface="B Nazanin" pitchFamily="2" charset="-78"/>
              </a:rPr>
              <a:t>                                                                                           ساخت زبانی</a:t>
            </a:r>
          </a:p>
          <a:p>
            <a:r>
              <a:rPr lang="fa-IR" altLang="en-US" sz="2400" b="1">
                <a:cs typeface="B Nazanin" pitchFamily="2" charset="-78"/>
              </a:rPr>
              <a:t>                           3- فناوری های نمونه: </a:t>
            </a:r>
            <a:r>
              <a:rPr lang="fa-IR" altLang="en-US" sz="2400" b="1">
                <a:solidFill>
                  <a:srgbClr val="C00000"/>
                </a:solidFill>
                <a:cs typeface="B Nazanin" pitchFamily="2" charset="-78"/>
              </a:rPr>
              <a:t>کمی سازی انسجام و پیوستگی  متن،          </a:t>
            </a:r>
          </a:p>
          <a:p>
            <a:r>
              <a:rPr lang="fa-IR" altLang="en-US" sz="2400" b="1">
                <a:solidFill>
                  <a:srgbClr val="C00000"/>
                </a:solidFill>
                <a:cs typeface="B Nazanin" pitchFamily="2" charset="-78"/>
              </a:rPr>
              <a:t>                                                                           ترجمۀ ماشینی متن به متن، </a:t>
            </a:r>
          </a:p>
          <a:p>
            <a:r>
              <a:rPr lang="fa-IR" altLang="en-US" sz="2400" b="1">
                <a:solidFill>
                  <a:srgbClr val="C00000"/>
                </a:solidFill>
                <a:cs typeface="B Nazanin" pitchFamily="2" charset="-78"/>
              </a:rPr>
              <a:t>                                                                                   خلاصه ساز متن</a:t>
            </a:r>
            <a:endParaRPr lang="fa-IR" altLang="en-US" sz="2400" b="1">
              <a:cs typeface="B Nazanin" pitchFamily="2" charset="-78"/>
            </a:endParaRPr>
          </a:p>
        </p:txBody>
      </p:sp>
      <p:sp>
        <p:nvSpPr>
          <p:cNvPr id="24" name="5-Point Star 23"/>
          <p:cNvSpPr/>
          <p:nvPr/>
        </p:nvSpPr>
        <p:spPr bwMode="auto">
          <a:xfrm>
            <a:off x="8193088" y="4292600"/>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Number Placeholder 5"/>
          <p:cNvSpPr>
            <a:spLocks noGrp="1"/>
          </p:cNvSpPr>
          <p:nvPr>
            <p:ph type="sldNum" sz="quarter" idx="12"/>
          </p:nvPr>
        </p:nvSpPr>
        <p:spPr>
          <a:noFill/>
        </p:spPr>
        <p:txBody>
          <a:bodyPr/>
          <a:lstStyle/>
          <a:p>
            <a:fld id="{06247FDF-7B59-4C3F-A8B1-2B89F782E01C}" type="slidenum">
              <a:rPr lang="fa-IR" altLang="en-US" smtClean="0"/>
              <a:pPr/>
              <a:t>14</a:t>
            </a:fld>
            <a:endParaRPr lang="en-US" altLang="en-US" smtClean="0"/>
          </a:p>
        </p:txBody>
      </p:sp>
      <p:sp>
        <p:nvSpPr>
          <p:cNvPr id="15363"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5364"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5365"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5366"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5367"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5368"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5369"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5370"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1"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5372"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3"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4"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5"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6"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5377"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5378"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5379"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2- درک زبان: تبدیل صورت زبانی به مفهوم:        </a:t>
            </a:r>
            <a:r>
              <a:rPr lang="fa-IR" altLang="en-US" sz="2400" b="1">
                <a:solidFill>
                  <a:srgbClr val="C00000"/>
                </a:solidFill>
                <a:cs typeface="B Nazanin" pitchFamily="2" charset="-78"/>
              </a:rPr>
              <a:t>ذهن خواننده</a:t>
            </a:r>
          </a:p>
          <a:p>
            <a:r>
              <a:rPr lang="fa-IR" altLang="en-US" sz="2400" b="1">
                <a:cs typeface="B Nazanin" pitchFamily="2" charset="-78"/>
              </a:rPr>
              <a:t>           فناوری های متناظر:  1- بازنمایی معرفت : شناخت انسان دربارۀ جهان </a:t>
            </a:r>
          </a:p>
          <a:p>
            <a:r>
              <a:rPr lang="fa-IR" altLang="en-US" sz="2400" b="1">
                <a:cs typeface="B Nazanin" pitchFamily="2" charset="-78"/>
              </a:rPr>
              <a:t>                                         2- درک زبان طبیعی : تبدیل ساخت زبانی به مفهوم</a:t>
            </a:r>
          </a:p>
          <a:p>
            <a:r>
              <a:rPr lang="fa-IR" altLang="en-US" sz="2400" b="1">
                <a:cs typeface="B Nazanin" pitchFamily="2" charset="-78"/>
              </a:rPr>
              <a:t>                                            3- فناوری نمونه: </a:t>
            </a:r>
            <a:r>
              <a:rPr lang="fa-IR" altLang="en-US" sz="2400" b="1">
                <a:solidFill>
                  <a:srgbClr val="C00000"/>
                </a:solidFill>
                <a:cs typeface="B Nazanin" pitchFamily="2" charset="-78"/>
              </a:rPr>
              <a:t>ترجمۀ ماشینی متن به متن، </a:t>
            </a:r>
          </a:p>
          <a:p>
            <a:r>
              <a:rPr lang="fa-IR" altLang="en-US" sz="2400" b="1">
                <a:solidFill>
                  <a:srgbClr val="C00000"/>
                </a:solidFill>
                <a:cs typeface="B Nazanin" pitchFamily="2" charset="-78"/>
              </a:rPr>
              <a:t>                                                                                   خلاصه ساز متن</a:t>
            </a:r>
            <a:endParaRPr lang="fa-IR" altLang="en-US" sz="2400" b="1">
              <a:cs typeface="B Nazanin" pitchFamily="2" charset="-78"/>
            </a:endParaRPr>
          </a:p>
        </p:txBody>
      </p:sp>
      <p:sp>
        <p:nvSpPr>
          <p:cNvPr id="20" name="5-Point Star 19"/>
          <p:cNvSpPr/>
          <p:nvPr/>
        </p:nvSpPr>
        <p:spPr bwMode="auto">
          <a:xfrm>
            <a:off x="7956550" y="4292600"/>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5"/>
          <p:cNvSpPr>
            <a:spLocks noGrp="1"/>
          </p:cNvSpPr>
          <p:nvPr>
            <p:ph type="sldNum" sz="quarter" idx="12"/>
          </p:nvPr>
        </p:nvSpPr>
        <p:spPr>
          <a:noFill/>
        </p:spPr>
        <p:txBody>
          <a:bodyPr/>
          <a:lstStyle/>
          <a:p>
            <a:fld id="{31884021-CF48-487D-A4BA-73F7559AD4B0}" type="slidenum">
              <a:rPr lang="fa-IR" altLang="en-US" smtClean="0"/>
              <a:pPr/>
              <a:t>15</a:t>
            </a:fld>
            <a:endParaRPr lang="en-US" altLang="en-US" smtClean="0"/>
          </a:p>
        </p:txBody>
      </p:sp>
      <p:sp>
        <p:nvSpPr>
          <p:cNvPr id="16387"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6388"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6389"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6390"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6391"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6392"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6393"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6394"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395"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6396"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397"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398"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399"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400"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6401"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6402"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6403"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endParaRPr lang="fa-IR" altLang="en-US" sz="2800" b="1">
              <a:solidFill>
                <a:srgbClr val="FF0000"/>
              </a:solidFill>
              <a:cs typeface="B Nazanin" pitchFamily="2" charset="-78"/>
            </a:endParaRPr>
          </a:p>
          <a:p>
            <a:r>
              <a:rPr lang="en-US" altLang="en-US" sz="2400" b="1">
                <a:solidFill>
                  <a:srgbClr val="C00000"/>
                </a:solidFill>
                <a:cs typeface="B Nazanin" pitchFamily="2" charset="-78"/>
              </a:rPr>
              <a:t>  </a:t>
            </a:r>
            <a:r>
              <a:rPr lang="fa-IR" altLang="en-US" sz="2400" b="1">
                <a:solidFill>
                  <a:srgbClr val="C00000"/>
                </a:solidFill>
                <a:cs typeface="B Nazanin" pitchFamily="2" charset="-78"/>
              </a:rPr>
              <a:t>خلاصه ساز متن:     1- بازشناسی رویداد</a:t>
            </a:r>
          </a:p>
          <a:p>
            <a:r>
              <a:rPr lang="fa-IR" altLang="en-US" sz="2400" b="1">
                <a:solidFill>
                  <a:srgbClr val="C00000"/>
                </a:solidFill>
                <a:cs typeface="B Nazanin" pitchFamily="2" charset="-78"/>
              </a:rPr>
              <a:t>                                 2- بازشناسی زمان بندی بین رویدادها (تقدم و تاخر)</a:t>
            </a:r>
          </a:p>
          <a:p>
            <a:r>
              <a:rPr lang="fa-IR" altLang="en-US" sz="2400" b="1">
                <a:solidFill>
                  <a:srgbClr val="C00000"/>
                </a:solidFill>
                <a:cs typeface="B Nazanin" pitchFamily="2" charset="-78"/>
              </a:rPr>
              <a:t>                                 3- بازشناسی موجودیت ها</a:t>
            </a:r>
          </a:p>
          <a:p>
            <a:r>
              <a:rPr lang="fa-IR" altLang="en-US" sz="2400" b="1">
                <a:solidFill>
                  <a:srgbClr val="C00000"/>
                </a:solidFill>
                <a:cs typeface="B Nazanin" pitchFamily="2" charset="-78"/>
              </a:rPr>
              <a:t>                                 4- بازشناسی همایندها و هم نگاره ها</a:t>
            </a:r>
          </a:p>
          <a:p>
            <a:r>
              <a:rPr lang="fa-IR" altLang="en-US" sz="2400" b="1">
                <a:solidFill>
                  <a:srgbClr val="C00000"/>
                </a:solidFill>
                <a:cs typeface="B Nazanin" pitchFamily="2" charset="-78"/>
              </a:rPr>
              <a:t>                                 5- کمی سازی انسجام متن</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Number Placeholder 5"/>
          <p:cNvSpPr>
            <a:spLocks noGrp="1"/>
          </p:cNvSpPr>
          <p:nvPr>
            <p:ph type="sldNum" sz="quarter" idx="12"/>
          </p:nvPr>
        </p:nvSpPr>
        <p:spPr>
          <a:noFill/>
        </p:spPr>
        <p:txBody>
          <a:bodyPr/>
          <a:lstStyle/>
          <a:p>
            <a:fld id="{10A4F4B2-A5A8-44C0-9A82-05D22FFF4675}" type="slidenum">
              <a:rPr lang="fa-IR" altLang="en-US" smtClean="0"/>
              <a:pPr/>
              <a:t>16</a:t>
            </a:fld>
            <a:endParaRPr lang="en-US" altLang="en-US" smtClean="0"/>
          </a:p>
        </p:txBody>
      </p:sp>
      <p:sp>
        <p:nvSpPr>
          <p:cNvPr id="17411"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7412"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7413"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7414"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7415"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7416"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7417"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7418"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19"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7420"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21"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22"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23"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24"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7425"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7426"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7427"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3- فعالیت های شناختی مغز:  رابطۀ بین زبان نوشتاری و مغز: </a:t>
            </a:r>
            <a:r>
              <a:rPr lang="fa-IR" altLang="en-US" sz="2400" b="1">
                <a:solidFill>
                  <a:srgbClr val="C00000"/>
                </a:solidFill>
                <a:cs typeface="B Nazanin" pitchFamily="2" charset="-78"/>
              </a:rPr>
              <a:t>مغز نویسنده و         </a:t>
            </a:r>
          </a:p>
          <a:p>
            <a:r>
              <a:rPr lang="fa-IR" altLang="en-US" sz="2400" b="1">
                <a:solidFill>
                  <a:srgbClr val="C00000"/>
                </a:solidFill>
                <a:cs typeface="B Nazanin" pitchFamily="2" charset="-78"/>
              </a:rPr>
              <a:t>                                                                                                        خواننده</a:t>
            </a:r>
          </a:p>
          <a:p>
            <a:endParaRPr lang="fa-IR" altLang="en-US" sz="2400" b="1">
              <a:solidFill>
                <a:srgbClr val="C00000"/>
              </a:solidFill>
              <a:cs typeface="B Nazanin" pitchFamily="2" charset="-78"/>
            </a:endParaRPr>
          </a:p>
          <a:p>
            <a:r>
              <a:rPr lang="fa-IR" altLang="en-US" sz="2400" b="1">
                <a:cs typeface="B Nazanin" pitchFamily="2" charset="-78"/>
              </a:rPr>
              <a:t>           فناوری متناظر:  1- بازنمایی رخدادهای شناختی : سرنخ های زبانی</a:t>
            </a:r>
          </a:p>
          <a:p>
            <a:r>
              <a:rPr lang="fa-IR" altLang="en-US" sz="2400" b="1">
                <a:cs typeface="B Nazanin" pitchFamily="2" charset="-78"/>
              </a:rPr>
              <a:t>                                                                                           سیگنال مغز </a:t>
            </a:r>
          </a:p>
          <a:p>
            <a:r>
              <a:rPr lang="fa-IR" altLang="en-US" sz="2400" b="1">
                <a:cs typeface="B Nazanin" pitchFamily="2" charset="-78"/>
              </a:rPr>
              <a:t>                                        </a:t>
            </a:r>
          </a:p>
        </p:txBody>
      </p:sp>
      <p:sp>
        <p:nvSpPr>
          <p:cNvPr id="20" name="5-Point Star 19"/>
          <p:cNvSpPr/>
          <p:nvPr/>
        </p:nvSpPr>
        <p:spPr bwMode="auto">
          <a:xfrm>
            <a:off x="7947025" y="4976813"/>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lide Number Placeholder 5"/>
          <p:cNvSpPr>
            <a:spLocks noGrp="1"/>
          </p:cNvSpPr>
          <p:nvPr>
            <p:ph type="sldNum" sz="quarter" idx="12"/>
          </p:nvPr>
        </p:nvSpPr>
        <p:spPr>
          <a:noFill/>
        </p:spPr>
        <p:txBody>
          <a:bodyPr/>
          <a:lstStyle/>
          <a:p>
            <a:fld id="{5382AE42-A9EE-472C-9C04-FAA3E122A035}" type="slidenum">
              <a:rPr lang="fa-IR" altLang="en-US" smtClean="0"/>
              <a:pPr/>
              <a:t>17</a:t>
            </a:fld>
            <a:endParaRPr lang="en-US" altLang="en-US" smtClean="0"/>
          </a:p>
        </p:txBody>
      </p:sp>
      <p:sp>
        <p:nvSpPr>
          <p:cNvPr id="18435"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8436"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8437"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8438"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8439"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8440"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8441"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8442"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43"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8444"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45"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46"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47"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48"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8449"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8450"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8451"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4- نگارش متن: تبدیل فرمان های عصبی به متن:        </a:t>
            </a:r>
            <a:r>
              <a:rPr lang="fa-IR" altLang="en-US" sz="2400" b="1">
                <a:solidFill>
                  <a:srgbClr val="C00000"/>
                </a:solidFill>
                <a:cs typeface="B Nazanin" pitchFamily="2" charset="-78"/>
              </a:rPr>
              <a:t>دستگاه نوشتار</a:t>
            </a:r>
          </a:p>
          <a:p>
            <a:endParaRPr lang="fa-IR" altLang="en-US" sz="2400" b="1">
              <a:solidFill>
                <a:srgbClr val="C00000"/>
              </a:solidFill>
              <a:cs typeface="B Nazanin" pitchFamily="2" charset="-78"/>
            </a:endParaRPr>
          </a:p>
          <a:p>
            <a:r>
              <a:rPr lang="fa-IR" altLang="en-US" sz="2400" b="1">
                <a:cs typeface="B Nazanin" pitchFamily="2" charset="-78"/>
              </a:rPr>
              <a:t>           فناوری های متناظر:  1- ویراستار متن: دستور خط</a:t>
            </a:r>
          </a:p>
          <a:p>
            <a:r>
              <a:rPr lang="fa-IR" altLang="en-US" sz="2400" b="1">
                <a:cs typeface="B Nazanin" pitchFamily="2" charset="-78"/>
              </a:rPr>
              <a:t>                                            2- فناوری نمونه: </a:t>
            </a:r>
            <a:r>
              <a:rPr lang="fa-IR" altLang="en-US" sz="2400" b="1">
                <a:solidFill>
                  <a:srgbClr val="C00000"/>
                </a:solidFill>
                <a:cs typeface="B Nazanin" pitchFamily="2" charset="-78"/>
              </a:rPr>
              <a:t>ویراستیار متن = </a:t>
            </a:r>
          </a:p>
          <a:p>
            <a:r>
              <a:rPr lang="fa-IR" altLang="en-US" sz="2400" b="1">
                <a:solidFill>
                  <a:srgbClr val="C00000"/>
                </a:solidFill>
                <a:cs typeface="B Nazanin" pitchFamily="2" charset="-78"/>
              </a:rPr>
              <a:t>                                                                     تشخیص واحدهای چندقطعه ای+</a:t>
            </a:r>
          </a:p>
          <a:p>
            <a:r>
              <a:rPr lang="fa-IR" altLang="en-US" sz="2400" b="1">
                <a:solidFill>
                  <a:srgbClr val="C00000"/>
                </a:solidFill>
                <a:cs typeface="B Nazanin" pitchFamily="2" charset="-78"/>
              </a:rPr>
              <a:t>                                                                     تشخیص قطعه های چندواحدی+</a:t>
            </a:r>
          </a:p>
          <a:p>
            <a:r>
              <a:rPr lang="fa-IR" altLang="en-US" sz="2400" b="1">
                <a:solidFill>
                  <a:srgbClr val="C00000"/>
                </a:solidFill>
                <a:cs typeface="B Nazanin" pitchFamily="2" charset="-78"/>
              </a:rPr>
              <a:t>                                                                     بکارگیری علائم سجاوندی</a:t>
            </a:r>
            <a:endParaRPr lang="fa-IR" altLang="en-US" sz="2400" b="1">
              <a:cs typeface="B Nazanin" pitchFamily="2" charset="-78"/>
            </a:endParaRPr>
          </a:p>
          <a:p>
            <a:endParaRPr lang="fa-IR" altLang="en-US" sz="2400" b="1">
              <a:cs typeface="B Nazanin" pitchFamily="2" charset="-78"/>
            </a:endParaRPr>
          </a:p>
        </p:txBody>
      </p:sp>
      <p:sp>
        <p:nvSpPr>
          <p:cNvPr id="20" name="5-Point Star 19"/>
          <p:cNvSpPr/>
          <p:nvPr/>
        </p:nvSpPr>
        <p:spPr bwMode="auto">
          <a:xfrm>
            <a:off x="7956550" y="4581525"/>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Number Placeholder 5"/>
          <p:cNvSpPr>
            <a:spLocks noGrp="1"/>
          </p:cNvSpPr>
          <p:nvPr>
            <p:ph type="sldNum" sz="quarter" idx="12"/>
          </p:nvPr>
        </p:nvSpPr>
        <p:spPr>
          <a:noFill/>
        </p:spPr>
        <p:txBody>
          <a:bodyPr/>
          <a:lstStyle/>
          <a:p>
            <a:fld id="{AEB58E61-58BD-469C-B2E1-46012D62A688}" type="slidenum">
              <a:rPr lang="fa-IR" altLang="en-US" smtClean="0"/>
              <a:pPr/>
              <a:t>18</a:t>
            </a:fld>
            <a:endParaRPr lang="en-US" altLang="en-US" smtClean="0"/>
          </a:p>
        </p:txBody>
      </p:sp>
      <p:sp>
        <p:nvSpPr>
          <p:cNvPr id="19459"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19460"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19461"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19462"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19463"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19464"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19465"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19466"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67"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9468"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69"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70"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71"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72"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19473"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9474"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9475"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5- ساخت متن:   دست نوشته یا تایپ:        </a:t>
            </a:r>
            <a:r>
              <a:rPr lang="fa-IR" altLang="en-US" sz="2400" b="1">
                <a:solidFill>
                  <a:srgbClr val="C00000"/>
                </a:solidFill>
                <a:cs typeface="B Nazanin" pitchFamily="2" charset="-78"/>
              </a:rPr>
              <a:t>کاغذ/رایانه</a:t>
            </a:r>
          </a:p>
          <a:p>
            <a:endParaRPr lang="fa-IR" altLang="en-US" sz="2400" b="1">
              <a:solidFill>
                <a:srgbClr val="C00000"/>
              </a:solidFill>
              <a:cs typeface="B Nazanin" pitchFamily="2" charset="-78"/>
            </a:endParaRPr>
          </a:p>
          <a:p>
            <a:r>
              <a:rPr lang="fa-IR" altLang="en-US" sz="2400" b="1">
                <a:cs typeface="B Nazanin" pitchFamily="2" charset="-78"/>
              </a:rPr>
              <a:t>           فناوری متناظر:  1- رمزگردانی متن:       استانداردهای خط</a:t>
            </a:r>
          </a:p>
          <a:p>
            <a:r>
              <a:rPr lang="fa-IR" altLang="en-US" sz="2400" b="1">
                <a:cs typeface="B Nazanin" pitchFamily="2" charset="-78"/>
              </a:rPr>
              <a:t>                                    2- فناوری نمونه:          </a:t>
            </a:r>
            <a:r>
              <a:rPr lang="fa-IR" altLang="en-US" sz="2400" b="1">
                <a:solidFill>
                  <a:srgbClr val="C00000"/>
                </a:solidFill>
                <a:cs typeface="B Nazanin" pitchFamily="2" charset="-78"/>
              </a:rPr>
              <a:t>یونیکد</a:t>
            </a:r>
            <a:endParaRPr lang="fa-IR" altLang="en-US" sz="2400" b="1">
              <a:cs typeface="B Nazanin" pitchFamily="2" charset="-78"/>
            </a:endParaRPr>
          </a:p>
          <a:p>
            <a:endParaRPr lang="fa-IR" altLang="en-US" sz="2400" b="1">
              <a:cs typeface="B Nazanin" pitchFamily="2" charset="-78"/>
            </a:endParaRPr>
          </a:p>
        </p:txBody>
      </p:sp>
      <p:sp>
        <p:nvSpPr>
          <p:cNvPr id="20" name="5-Point Star 19"/>
          <p:cNvSpPr/>
          <p:nvPr/>
        </p:nvSpPr>
        <p:spPr bwMode="auto">
          <a:xfrm>
            <a:off x="7956550" y="4687888"/>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lide Number Placeholder 5"/>
          <p:cNvSpPr>
            <a:spLocks noGrp="1"/>
          </p:cNvSpPr>
          <p:nvPr>
            <p:ph type="sldNum" sz="quarter" idx="12"/>
          </p:nvPr>
        </p:nvSpPr>
        <p:spPr>
          <a:noFill/>
        </p:spPr>
        <p:txBody>
          <a:bodyPr/>
          <a:lstStyle/>
          <a:p>
            <a:fld id="{427C3D2D-0FAE-45A7-92E6-8216CB15C8A6}" type="slidenum">
              <a:rPr lang="fa-IR" altLang="en-US" smtClean="0"/>
              <a:pPr/>
              <a:t>19</a:t>
            </a:fld>
            <a:endParaRPr lang="en-US" altLang="en-US" smtClean="0"/>
          </a:p>
        </p:txBody>
      </p:sp>
      <p:sp>
        <p:nvSpPr>
          <p:cNvPr id="20483"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20484"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20485"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20486"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20487"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20488"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20489"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20490"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1"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20492"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3"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4"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5"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6"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20497"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0498"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15379" name="Footer Placeholder 4"/>
          <p:cNvSpPr txBox="1">
            <a:spLocks/>
          </p:cNvSpPr>
          <p:nvPr/>
        </p:nvSpPr>
        <p:spPr bwMode="auto">
          <a:xfrm>
            <a:off x="549275" y="3429000"/>
            <a:ext cx="8159750" cy="309562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algn="r" rtl="1" eaLnBrk="0" fontAlgn="base" hangingPunct="0">
              <a:spcBef>
                <a:spcPct val="20000"/>
              </a:spcBef>
              <a:spcAft>
                <a:spcPct val="0"/>
              </a:spcAft>
              <a:buChar char="»"/>
              <a:defRPr sz="2000">
                <a:solidFill>
                  <a:schemeClr val="tx1"/>
                </a:solidFill>
                <a:latin typeface="Arial" charset="0"/>
                <a:cs typeface="Arial" charset="0"/>
              </a:defRPr>
            </a:lvl6pPr>
            <a:lvl7pPr marL="2971800" indent="-228600" algn="r" rtl="1" eaLnBrk="0" fontAlgn="base" hangingPunct="0">
              <a:spcBef>
                <a:spcPct val="20000"/>
              </a:spcBef>
              <a:spcAft>
                <a:spcPct val="0"/>
              </a:spcAft>
              <a:buChar char="»"/>
              <a:defRPr sz="2000">
                <a:solidFill>
                  <a:schemeClr val="tx1"/>
                </a:solidFill>
                <a:latin typeface="Arial" charset="0"/>
                <a:cs typeface="Arial" charset="0"/>
              </a:defRPr>
            </a:lvl7pPr>
            <a:lvl8pPr marL="3429000" indent="-228600" algn="r" rtl="1" eaLnBrk="0" fontAlgn="base" hangingPunct="0">
              <a:spcBef>
                <a:spcPct val="20000"/>
              </a:spcBef>
              <a:spcAft>
                <a:spcPct val="0"/>
              </a:spcAft>
              <a:buChar char="»"/>
              <a:defRPr sz="2000">
                <a:solidFill>
                  <a:schemeClr val="tx1"/>
                </a:solidFill>
                <a:latin typeface="Arial" charset="0"/>
                <a:cs typeface="Arial" charset="0"/>
              </a:defRPr>
            </a:lvl8pPr>
            <a:lvl9pPr marL="3886200" indent="-228600" algn="r" rtl="1"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fa-IR" altLang="en-US" sz="2800" b="1" dirty="0" smtClean="0">
                <a:solidFill>
                  <a:srgbClr val="FF0000"/>
                </a:solidFill>
                <a:cs typeface="B Nazanin" pitchFamily="2" charset="-78"/>
              </a:rPr>
              <a:t>   4-1- توانایی های شناختی و فناوری ها:</a:t>
            </a:r>
          </a:p>
          <a:p>
            <a:pPr eaLnBrk="1" hangingPunct="1">
              <a:spcBef>
                <a:spcPct val="0"/>
              </a:spcBef>
              <a:buFontTx/>
              <a:buNone/>
              <a:defRPr/>
            </a:pPr>
            <a:r>
              <a:rPr lang="fa-IR" altLang="en-US" sz="2400" b="1" dirty="0">
                <a:cs typeface="B Nazanin" pitchFamily="2" charset="-78"/>
              </a:rPr>
              <a:t>    </a:t>
            </a:r>
            <a:r>
              <a:rPr lang="fa-IR" altLang="en-US" sz="2400" b="1" dirty="0" smtClean="0">
                <a:cs typeface="B Nazanin" pitchFamily="2" charset="-78"/>
              </a:rPr>
              <a:t>6- </a:t>
            </a:r>
            <a:r>
              <a:rPr lang="fa-IR" altLang="en-US" sz="2400" b="1" dirty="0">
                <a:cs typeface="B Nazanin" pitchFamily="2" charset="-78"/>
              </a:rPr>
              <a:t>اختلال </a:t>
            </a:r>
            <a:r>
              <a:rPr lang="fa-IR" altLang="en-US" sz="2400" b="1" dirty="0" smtClean="0">
                <a:cs typeface="B Nazanin" pitchFamily="2" charset="-78"/>
              </a:rPr>
              <a:t>نوشتاری:  رعایت نکردن دستور خط: </a:t>
            </a:r>
            <a:r>
              <a:rPr lang="fa-IR" altLang="en-US" sz="2400" b="1" dirty="0" smtClean="0">
                <a:solidFill>
                  <a:srgbClr val="C00000"/>
                </a:solidFill>
                <a:cs typeface="B Nazanin" pitchFamily="2" charset="-78"/>
              </a:rPr>
              <a:t>     غلط نویسی</a:t>
            </a:r>
          </a:p>
          <a:p>
            <a:pPr eaLnBrk="1" hangingPunct="1">
              <a:spcBef>
                <a:spcPct val="0"/>
              </a:spcBef>
              <a:buFontTx/>
              <a:buNone/>
              <a:defRPr/>
            </a:pPr>
            <a:endParaRPr lang="fa-IR" altLang="en-US" sz="2400" b="1" dirty="0">
              <a:solidFill>
                <a:srgbClr val="C00000"/>
              </a:solidFill>
              <a:cs typeface="B Nazanin" pitchFamily="2" charset="-78"/>
            </a:endParaRPr>
          </a:p>
          <a:p>
            <a:pPr eaLnBrk="1" hangingPunct="1">
              <a:spcBef>
                <a:spcPct val="0"/>
              </a:spcBef>
              <a:buFontTx/>
              <a:buNone/>
              <a:defRPr/>
            </a:pPr>
            <a:r>
              <a:rPr lang="fa-IR" altLang="en-US" sz="2400" b="1" dirty="0" smtClean="0">
                <a:solidFill>
                  <a:schemeClr val="accent6">
                    <a:lumMod val="60000"/>
                    <a:lumOff val="40000"/>
                  </a:schemeClr>
                </a:solidFill>
                <a:cs typeface="B Nazanin" pitchFamily="2" charset="-78"/>
              </a:rPr>
              <a:t>غلط نویسی= غلط املایی، غلط دستوری، کاربرد نادرست علائم سجاوندی، </a:t>
            </a:r>
          </a:p>
          <a:p>
            <a:pPr eaLnBrk="1" hangingPunct="1">
              <a:spcBef>
                <a:spcPct val="0"/>
              </a:spcBef>
              <a:buFontTx/>
              <a:buNone/>
              <a:defRPr/>
            </a:pPr>
            <a:endParaRPr lang="fa-IR" altLang="en-US" sz="2400" b="1" dirty="0">
              <a:solidFill>
                <a:schemeClr val="accent6">
                  <a:lumMod val="60000"/>
                  <a:lumOff val="40000"/>
                </a:schemeClr>
              </a:solidFill>
              <a:cs typeface="B Nazanin" pitchFamily="2" charset="-78"/>
            </a:endParaRPr>
          </a:p>
          <a:p>
            <a:pPr eaLnBrk="1" hangingPunct="1">
              <a:spcBef>
                <a:spcPct val="0"/>
              </a:spcBef>
              <a:buFontTx/>
              <a:buNone/>
              <a:defRPr/>
            </a:pPr>
            <a:r>
              <a:rPr lang="fa-IR" altLang="en-US" sz="2400" b="1" dirty="0">
                <a:cs typeface="B Nazanin" pitchFamily="2" charset="-78"/>
              </a:rPr>
              <a:t>  فناوری های متناظر:  1- </a:t>
            </a:r>
            <a:r>
              <a:rPr lang="fa-IR" altLang="en-US" sz="2400" b="1" dirty="0" smtClean="0">
                <a:cs typeface="B Nazanin" pitchFamily="2" charset="-78"/>
              </a:rPr>
              <a:t>غلط یاب : </a:t>
            </a:r>
            <a:r>
              <a:rPr lang="fa-IR" altLang="en-US" sz="2400" b="1" dirty="0">
                <a:cs typeface="B Nazanin" pitchFamily="2" charset="-78"/>
              </a:rPr>
              <a:t>روش </a:t>
            </a:r>
            <a:r>
              <a:rPr lang="fa-IR" altLang="en-US" sz="2400" b="1" dirty="0" smtClean="0">
                <a:cs typeface="B Nazanin" pitchFamily="2" charset="-78"/>
              </a:rPr>
              <a:t>ساختاری</a:t>
            </a:r>
            <a:endParaRPr lang="fa-IR" altLang="en-US" sz="2400" b="1" dirty="0">
              <a:cs typeface="B Nazanin" pitchFamily="2" charset="-78"/>
            </a:endParaRPr>
          </a:p>
          <a:p>
            <a:pPr eaLnBrk="1" hangingPunct="1">
              <a:spcBef>
                <a:spcPct val="0"/>
              </a:spcBef>
              <a:buFontTx/>
              <a:buNone/>
              <a:defRPr/>
            </a:pPr>
            <a:r>
              <a:rPr lang="fa-IR" altLang="en-US" sz="2400" b="1" dirty="0">
                <a:cs typeface="B Nazanin" pitchFamily="2" charset="-78"/>
              </a:rPr>
              <a:t>                                   2- فناوری های نمونه:    </a:t>
            </a:r>
            <a:r>
              <a:rPr lang="fa-IR" altLang="en-US" sz="2400" b="1" dirty="0" smtClean="0">
                <a:solidFill>
                  <a:srgbClr val="C00000"/>
                </a:solidFill>
                <a:cs typeface="B Nazanin" pitchFamily="2" charset="-78"/>
              </a:rPr>
              <a:t>غلط یاب، سرقت ادبی</a:t>
            </a:r>
            <a:endParaRPr lang="fa-IR" altLang="en-US" sz="2400" b="1" dirty="0">
              <a:solidFill>
                <a:srgbClr val="C00000"/>
              </a:solidFill>
              <a:cs typeface="B Nazanin" pitchFamily="2" charset="-78"/>
            </a:endParaRPr>
          </a:p>
          <a:p>
            <a:pPr eaLnBrk="1" hangingPunct="1">
              <a:spcBef>
                <a:spcPct val="0"/>
              </a:spcBef>
              <a:buFontTx/>
              <a:buNone/>
              <a:defRPr/>
            </a:pPr>
            <a:endParaRPr lang="fa-IR" altLang="en-US" sz="2400" b="1" dirty="0" smtClean="0">
              <a:cs typeface="B Nazanin" pitchFamily="2" charset="-78"/>
            </a:endParaRPr>
          </a:p>
        </p:txBody>
      </p:sp>
      <p:sp>
        <p:nvSpPr>
          <p:cNvPr id="20" name="5-Point Star 19"/>
          <p:cNvSpPr/>
          <p:nvPr/>
        </p:nvSpPr>
        <p:spPr bwMode="auto">
          <a:xfrm>
            <a:off x="8482013" y="5373688"/>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3"/>
          <p:cNvSpPr>
            <a:spLocks noGrp="1"/>
          </p:cNvSpPr>
          <p:nvPr>
            <p:ph type="sldNum" sz="quarter" idx="12"/>
          </p:nvPr>
        </p:nvSpPr>
        <p:spPr>
          <a:noFill/>
        </p:spPr>
        <p:txBody>
          <a:bodyPr/>
          <a:lstStyle/>
          <a:p>
            <a:fld id="{02911B89-46B7-43EC-9726-F3762DA34E23}" type="slidenum">
              <a:rPr lang="fa-IR" altLang="en-US" smtClean="0"/>
              <a:pPr/>
              <a:t>2</a:t>
            </a:fld>
            <a:endParaRPr lang="en-US" altLang="en-US" smtClean="0"/>
          </a:p>
        </p:txBody>
      </p:sp>
      <p:sp>
        <p:nvSpPr>
          <p:cNvPr id="3075" name="Text Box 3"/>
          <p:cNvSpPr txBox="1">
            <a:spLocks noChangeArrowheads="1"/>
          </p:cNvSpPr>
          <p:nvPr/>
        </p:nvSpPr>
        <p:spPr bwMode="auto">
          <a:xfrm>
            <a:off x="1141413" y="1219200"/>
            <a:ext cx="7391400" cy="519113"/>
          </a:xfrm>
          <a:prstGeom prst="rect">
            <a:avLst/>
          </a:prstGeom>
          <a:noFill/>
          <a:ln w="9525">
            <a:noFill/>
            <a:miter lim="800000"/>
            <a:headEnd/>
            <a:tailEnd/>
          </a:ln>
        </p:spPr>
        <p:txBody>
          <a:bodyPr>
            <a:spAutoFit/>
          </a:bodyPr>
          <a:lstStyle/>
          <a:p>
            <a:r>
              <a:rPr lang="fa-IR" altLang="en-US" sz="2800" b="1" dirty="0">
                <a:solidFill>
                  <a:srgbClr val="A50021"/>
                </a:solidFill>
                <a:latin typeface="Times New Roman" pitchFamily="18" charset="0"/>
                <a:cs typeface="Nazanin" pitchFamily="2" charset="-78"/>
              </a:rPr>
              <a:t>رئوس مطالب:</a:t>
            </a:r>
            <a:endParaRPr lang="en-US" altLang="en-US" sz="2800" b="1" dirty="0">
              <a:solidFill>
                <a:srgbClr val="A50021"/>
              </a:solidFill>
              <a:latin typeface="Times New Roman" pitchFamily="18" charset="0"/>
              <a:cs typeface="Nazanin" pitchFamily="2" charset="-78"/>
            </a:endParaRPr>
          </a:p>
        </p:txBody>
      </p:sp>
      <p:sp>
        <p:nvSpPr>
          <p:cNvPr id="3076" name="Text Box 4"/>
          <p:cNvSpPr txBox="1">
            <a:spLocks noChangeArrowheads="1"/>
          </p:cNvSpPr>
          <p:nvPr/>
        </p:nvSpPr>
        <p:spPr bwMode="auto">
          <a:xfrm>
            <a:off x="735013" y="1693863"/>
            <a:ext cx="7596187" cy="4746625"/>
          </a:xfrm>
          <a:prstGeom prst="rect">
            <a:avLst/>
          </a:prstGeom>
          <a:noFill/>
          <a:ln w="9525">
            <a:noFill/>
            <a:miter lim="800000"/>
            <a:headEnd/>
            <a:tailEnd/>
          </a:ln>
        </p:spPr>
        <p:txBody>
          <a:bodyPr>
            <a:spAutoFit/>
          </a:bodyPr>
          <a:lstStyle/>
          <a:p>
            <a:pPr>
              <a:lnSpc>
                <a:spcPct val="180000"/>
              </a:lnSpc>
              <a:buFont typeface="Wingdings" pitchFamily="2" charset="2"/>
              <a:buChar char="n"/>
            </a:pPr>
            <a:r>
              <a:rPr lang="fa-IR" altLang="en-US" sz="2400" b="1" dirty="0">
                <a:solidFill>
                  <a:srgbClr val="FF3300"/>
                </a:solidFill>
                <a:latin typeface="Times New Roman" pitchFamily="18" charset="0"/>
                <a:cs typeface="Nazanin" pitchFamily="2" charset="-78"/>
                <a:sym typeface="Wingdings" pitchFamily="2" charset="2"/>
              </a:rPr>
              <a:t> </a:t>
            </a:r>
            <a:r>
              <a:rPr lang="fa-IR" altLang="en-US" sz="2400" b="1" dirty="0">
                <a:latin typeface="Times New Roman" pitchFamily="18" charset="0"/>
                <a:cs typeface="Nazanin" pitchFamily="2" charset="-78"/>
                <a:sym typeface="Wingdings" pitchFamily="2" charset="2"/>
              </a:rPr>
              <a:t>تعريف مفاهيم</a:t>
            </a:r>
          </a:p>
          <a:p>
            <a:pPr>
              <a:lnSpc>
                <a:spcPct val="180000"/>
              </a:lnSpc>
              <a:buClr>
                <a:srgbClr val="FF0000"/>
              </a:buClr>
              <a:buFont typeface="Wingdings" pitchFamily="2" charset="2"/>
              <a:buChar char="n"/>
            </a:pPr>
            <a:r>
              <a:rPr lang="fa-IR" altLang="en-US" sz="2400" b="1">
                <a:latin typeface="Times New Roman" pitchFamily="18" charset="0"/>
                <a:cs typeface="Nazanin" pitchFamily="2" charset="-78"/>
                <a:sym typeface="Wingdings" pitchFamily="2" charset="2"/>
              </a:rPr>
              <a:t> مقدمه: مبانی نظری</a:t>
            </a:r>
          </a:p>
          <a:p>
            <a:pPr>
              <a:lnSpc>
                <a:spcPct val="180000"/>
              </a:lnSpc>
              <a:buFont typeface="Wingdings" pitchFamily="2" charset="2"/>
              <a:buChar char="n"/>
            </a:pPr>
            <a:r>
              <a:rPr lang="fa-IR" altLang="en-US" sz="2400" b="1" dirty="0">
                <a:solidFill>
                  <a:srgbClr val="FF3300"/>
                </a:solidFill>
                <a:latin typeface="Times New Roman" pitchFamily="18" charset="0"/>
                <a:cs typeface="Nazanin" pitchFamily="2" charset="-78"/>
                <a:sym typeface="Wingdings" pitchFamily="2" charset="2"/>
              </a:rPr>
              <a:t> </a:t>
            </a:r>
            <a:r>
              <a:rPr lang="fa-IR" altLang="en-US" sz="2400" b="1" dirty="0">
                <a:latin typeface="Times New Roman" pitchFamily="18" charset="0"/>
                <a:cs typeface="Nazanin" pitchFamily="2" charset="-78"/>
                <a:sym typeface="Wingdings" pitchFamily="2" charset="2"/>
              </a:rPr>
              <a:t>نظام ارتباط گفتاری</a:t>
            </a:r>
          </a:p>
          <a:p>
            <a:pPr>
              <a:lnSpc>
                <a:spcPct val="180000"/>
              </a:lnSpc>
              <a:buFont typeface="Wingdings" pitchFamily="2" charset="2"/>
              <a:buChar char="n"/>
            </a:pPr>
            <a:r>
              <a:rPr lang="fa-IR" altLang="en-US" sz="2400" b="1" dirty="0">
                <a:solidFill>
                  <a:srgbClr val="FF3300"/>
                </a:solidFill>
                <a:latin typeface="Times New Roman" pitchFamily="18" charset="0"/>
                <a:cs typeface="Nazanin" pitchFamily="2" charset="-78"/>
                <a:sym typeface="Wingdings" pitchFamily="2" charset="2"/>
              </a:rPr>
              <a:t> </a:t>
            </a:r>
            <a:r>
              <a:rPr lang="fa-IR" altLang="en-US" sz="2400" b="1" dirty="0">
                <a:latin typeface="Times New Roman" pitchFamily="18" charset="0"/>
                <a:cs typeface="Nazanin" pitchFamily="2" charset="-78"/>
                <a:sym typeface="Wingdings" pitchFamily="2" charset="2"/>
              </a:rPr>
              <a:t>نظام ارتباط نوشتاری</a:t>
            </a:r>
          </a:p>
          <a:p>
            <a:pPr>
              <a:lnSpc>
                <a:spcPct val="180000"/>
              </a:lnSpc>
              <a:buClr>
                <a:srgbClr val="FF0000"/>
              </a:buClr>
              <a:buFont typeface="Wingdings" pitchFamily="2" charset="2"/>
              <a:buChar char="n"/>
            </a:pPr>
            <a:r>
              <a:rPr lang="fa-IR" altLang="en-US" sz="2400" b="1" dirty="0">
                <a:latin typeface="Times New Roman" pitchFamily="18" charset="0"/>
                <a:cs typeface="Nazanin" pitchFamily="2" charset="-78"/>
                <a:sym typeface="Wingdings" pitchFamily="2" charset="2"/>
              </a:rPr>
              <a:t> نظام ارتباطی چندرسانه ای</a:t>
            </a:r>
          </a:p>
          <a:p>
            <a:pPr>
              <a:lnSpc>
                <a:spcPct val="180000"/>
              </a:lnSpc>
              <a:buClr>
                <a:srgbClr val="FF0000"/>
              </a:buClr>
              <a:buFont typeface="Wingdings" pitchFamily="2" charset="2"/>
              <a:buChar char="n"/>
            </a:pPr>
            <a:r>
              <a:rPr lang="fa-IR" altLang="en-US" sz="2400" b="1" dirty="0">
                <a:latin typeface="Times New Roman" pitchFamily="18" charset="0"/>
                <a:cs typeface="Nazanin" pitchFamily="2" charset="-78"/>
                <a:sym typeface="Wingdings" pitchFamily="2" charset="2"/>
              </a:rPr>
              <a:t> منابع زبانی</a:t>
            </a:r>
          </a:p>
          <a:p>
            <a:pPr>
              <a:lnSpc>
                <a:spcPct val="180000"/>
              </a:lnSpc>
              <a:buClr>
                <a:srgbClr val="FF0000"/>
              </a:buClr>
              <a:buFont typeface="Wingdings" pitchFamily="2" charset="2"/>
              <a:buChar char="n"/>
            </a:pPr>
            <a:r>
              <a:rPr lang="fa-IR" altLang="en-US" sz="2400" b="1" dirty="0">
                <a:latin typeface="Times New Roman" pitchFamily="18" charset="0"/>
                <a:cs typeface="Nazanin" pitchFamily="2" charset="-78"/>
                <a:sym typeface="Wingdings" pitchFamily="2" charset="2"/>
              </a:rPr>
              <a:t> نتيجه گيری</a:t>
            </a:r>
          </a:p>
        </p:txBody>
      </p:sp>
      <p:graphicFrame>
        <p:nvGraphicFramePr>
          <p:cNvPr id="3077" name="Object 5"/>
          <p:cNvGraphicFramePr>
            <a:graphicFrameLocks noChangeAspect="1"/>
          </p:cNvGraphicFramePr>
          <p:nvPr/>
        </p:nvGraphicFramePr>
        <p:xfrm>
          <a:off x="6948488" y="150813"/>
          <a:ext cx="1931987" cy="690562"/>
        </p:xfrm>
        <a:graphic>
          <a:graphicData uri="http://schemas.openxmlformats.org/presentationml/2006/ole">
            <p:oleObj spid="_x0000_s3077" name="CorelDRAW" r:id="rId4" imgW="1931899" imgH="690601" progId="CorelDRAW.Graphic.13">
              <p:embed/>
            </p:oleObj>
          </a:graphicData>
        </a:graphic>
      </p:graphicFrame>
    </p:spTree>
  </p:cSld>
  <p:clrMapOvr>
    <a:masterClrMapping/>
  </p:clrMapOvr>
  <p:transition spd="med">
    <p:pull dir="ld"/>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Number Placeholder 5"/>
          <p:cNvSpPr>
            <a:spLocks noGrp="1"/>
          </p:cNvSpPr>
          <p:nvPr>
            <p:ph type="sldNum" sz="quarter" idx="12"/>
          </p:nvPr>
        </p:nvSpPr>
        <p:spPr>
          <a:noFill/>
        </p:spPr>
        <p:txBody>
          <a:bodyPr/>
          <a:lstStyle/>
          <a:p>
            <a:fld id="{4775B70D-8E89-4264-AE78-86511A304F8C}" type="slidenum">
              <a:rPr lang="fa-IR" altLang="en-US" smtClean="0"/>
              <a:pPr/>
              <a:t>20</a:t>
            </a:fld>
            <a:endParaRPr lang="en-US" altLang="en-US" smtClean="0"/>
          </a:p>
        </p:txBody>
      </p:sp>
      <p:sp>
        <p:nvSpPr>
          <p:cNvPr id="21507" name="Rectangle 6"/>
          <p:cNvSpPr>
            <a:spLocks noChangeArrowheads="1"/>
          </p:cNvSpPr>
          <p:nvPr/>
        </p:nvSpPr>
        <p:spPr bwMode="auto">
          <a:xfrm>
            <a:off x="128588" y="2670175"/>
            <a:ext cx="858837" cy="614363"/>
          </a:xfrm>
          <a:prstGeom prst="rect">
            <a:avLst/>
          </a:prstGeom>
          <a:solidFill>
            <a:schemeClr val="accent1"/>
          </a:solidFill>
          <a:ln w="9525" algn="ctr">
            <a:solidFill>
              <a:schemeClr val="tx1"/>
            </a:solidFill>
            <a:round/>
            <a:headEnd/>
            <a:tailEnd/>
          </a:ln>
        </p:spPr>
        <p:txBody>
          <a:bodyPr/>
          <a:lstStyle/>
          <a:p>
            <a:r>
              <a:rPr lang="fa-IR" altLang="en-US"/>
              <a:t>  ذهن   نویسنده</a:t>
            </a:r>
            <a:endParaRPr lang="en-US" altLang="en-US"/>
          </a:p>
        </p:txBody>
      </p:sp>
      <p:sp>
        <p:nvSpPr>
          <p:cNvPr id="21508" name="Rectangle 7"/>
          <p:cNvSpPr>
            <a:spLocks noChangeArrowheads="1"/>
          </p:cNvSpPr>
          <p:nvPr/>
        </p:nvSpPr>
        <p:spPr bwMode="auto">
          <a:xfrm>
            <a:off x="2757488" y="2676525"/>
            <a:ext cx="890587"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نوشتار</a:t>
            </a:r>
            <a:endParaRPr lang="en-US" altLang="en-US"/>
          </a:p>
        </p:txBody>
      </p:sp>
      <p:sp>
        <p:nvSpPr>
          <p:cNvPr id="21509" name="Rectangle 8"/>
          <p:cNvSpPr>
            <a:spLocks noChangeArrowheads="1"/>
          </p:cNvSpPr>
          <p:nvPr/>
        </p:nvSpPr>
        <p:spPr bwMode="auto">
          <a:xfrm>
            <a:off x="1403350" y="267017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نویسنده</a:t>
            </a:r>
            <a:endParaRPr lang="en-US" altLang="en-US"/>
          </a:p>
        </p:txBody>
      </p:sp>
      <p:sp>
        <p:nvSpPr>
          <p:cNvPr id="21510" name="Rectangle 9"/>
          <p:cNvSpPr>
            <a:spLocks noChangeArrowheads="1"/>
          </p:cNvSpPr>
          <p:nvPr/>
        </p:nvSpPr>
        <p:spPr bwMode="auto">
          <a:xfrm>
            <a:off x="3983038" y="1684338"/>
            <a:ext cx="1044575" cy="542925"/>
          </a:xfrm>
          <a:prstGeom prst="rect">
            <a:avLst/>
          </a:prstGeom>
          <a:solidFill>
            <a:schemeClr val="accent1"/>
          </a:solidFill>
          <a:ln w="9525" algn="ctr">
            <a:solidFill>
              <a:schemeClr val="tx1"/>
            </a:solidFill>
            <a:round/>
            <a:headEnd/>
            <a:tailEnd/>
          </a:ln>
        </p:spPr>
        <p:txBody>
          <a:bodyPr/>
          <a:lstStyle/>
          <a:p>
            <a:r>
              <a:rPr lang="fa-IR" altLang="en-US"/>
              <a:t>غلط نویسی</a:t>
            </a:r>
            <a:endParaRPr lang="en-US" altLang="en-US"/>
          </a:p>
        </p:txBody>
      </p:sp>
      <p:sp>
        <p:nvSpPr>
          <p:cNvPr id="21511" name="Rectangle 10"/>
          <p:cNvSpPr>
            <a:spLocks noChangeArrowheads="1"/>
          </p:cNvSpPr>
          <p:nvPr/>
        </p:nvSpPr>
        <p:spPr bwMode="auto">
          <a:xfrm>
            <a:off x="5305425" y="268605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بینایی</a:t>
            </a:r>
            <a:endParaRPr lang="en-US" altLang="en-US"/>
          </a:p>
        </p:txBody>
      </p:sp>
      <p:sp>
        <p:nvSpPr>
          <p:cNvPr id="21512" name="Rectangle 11"/>
          <p:cNvSpPr>
            <a:spLocks noChangeArrowheads="1"/>
          </p:cNvSpPr>
          <p:nvPr/>
        </p:nvSpPr>
        <p:spPr bwMode="auto">
          <a:xfrm>
            <a:off x="7858125" y="2720975"/>
            <a:ext cx="863600" cy="552450"/>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خواننده </a:t>
            </a:r>
            <a:endParaRPr lang="en-US" altLang="en-US"/>
          </a:p>
        </p:txBody>
      </p:sp>
      <p:sp>
        <p:nvSpPr>
          <p:cNvPr id="21513" name="Rectangle 12"/>
          <p:cNvSpPr>
            <a:spLocks noChangeArrowheads="1"/>
          </p:cNvSpPr>
          <p:nvPr/>
        </p:nvSpPr>
        <p:spPr bwMode="auto">
          <a:xfrm>
            <a:off x="4089400" y="2663825"/>
            <a:ext cx="865188" cy="620713"/>
          </a:xfrm>
          <a:prstGeom prst="rect">
            <a:avLst/>
          </a:prstGeom>
          <a:solidFill>
            <a:schemeClr val="accent1"/>
          </a:solidFill>
          <a:ln w="9525" algn="ctr">
            <a:solidFill>
              <a:schemeClr val="tx1"/>
            </a:solidFill>
            <a:round/>
            <a:headEnd/>
            <a:tailEnd/>
          </a:ln>
        </p:spPr>
        <p:txBody>
          <a:bodyPr/>
          <a:lstStyle/>
          <a:p>
            <a:r>
              <a:rPr lang="fa-IR" altLang="en-US"/>
              <a:t>  کاغذ/ </a:t>
            </a:r>
          </a:p>
          <a:p>
            <a:r>
              <a:rPr lang="fa-IR" altLang="en-US"/>
              <a:t>  رایانه    </a:t>
            </a:r>
            <a:endParaRPr lang="en-US" altLang="en-US"/>
          </a:p>
        </p:txBody>
      </p:sp>
      <p:sp>
        <p:nvSpPr>
          <p:cNvPr id="21514" name="Right Arrow 13"/>
          <p:cNvSpPr>
            <a:spLocks noChangeArrowheads="1"/>
          </p:cNvSpPr>
          <p:nvPr/>
        </p:nvSpPr>
        <p:spPr bwMode="auto">
          <a:xfrm>
            <a:off x="995363" y="274320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15" name="Right Arrow 14"/>
          <p:cNvSpPr>
            <a:spLocks noChangeArrowheads="1"/>
          </p:cNvSpPr>
          <p:nvPr/>
        </p:nvSpPr>
        <p:spPr bwMode="auto">
          <a:xfrm>
            <a:off x="2268538" y="273208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21516" name="Right Arrow 15"/>
          <p:cNvSpPr>
            <a:spLocks noChangeArrowheads="1"/>
          </p:cNvSpPr>
          <p:nvPr/>
        </p:nvSpPr>
        <p:spPr bwMode="auto">
          <a:xfrm>
            <a:off x="3648075" y="2722563"/>
            <a:ext cx="44291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17" name="Right Arrow 16"/>
          <p:cNvSpPr>
            <a:spLocks noChangeArrowheads="1"/>
          </p:cNvSpPr>
          <p:nvPr/>
        </p:nvSpPr>
        <p:spPr bwMode="auto">
          <a:xfrm>
            <a:off x="4949825" y="272256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18" name="Right Arrow 17"/>
          <p:cNvSpPr>
            <a:spLocks noChangeArrowheads="1"/>
          </p:cNvSpPr>
          <p:nvPr/>
        </p:nvSpPr>
        <p:spPr bwMode="auto">
          <a:xfrm>
            <a:off x="6169025" y="273843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19" name="Down Arrow 18"/>
          <p:cNvSpPr>
            <a:spLocks noChangeArrowheads="1"/>
          </p:cNvSpPr>
          <p:nvPr/>
        </p:nvSpPr>
        <p:spPr bwMode="auto">
          <a:xfrm>
            <a:off x="4264025" y="222885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20" name="Rectangle 19"/>
          <p:cNvSpPr>
            <a:spLocks noChangeArrowheads="1"/>
          </p:cNvSpPr>
          <p:nvPr/>
        </p:nvSpPr>
        <p:spPr bwMode="auto">
          <a:xfrm>
            <a:off x="6584950" y="2690813"/>
            <a:ext cx="865188" cy="593725"/>
          </a:xfrm>
          <a:prstGeom prst="rect">
            <a:avLst/>
          </a:prstGeom>
          <a:solidFill>
            <a:schemeClr val="accent1"/>
          </a:solidFill>
          <a:ln w="9525" algn="ctr">
            <a:solidFill>
              <a:schemeClr val="tx1"/>
            </a:solidFill>
            <a:round/>
            <a:headEnd/>
            <a:tailEnd/>
          </a:ln>
        </p:spPr>
        <p:txBody>
          <a:bodyPr/>
          <a:lstStyle/>
          <a:p>
            <a:r>
              <a:rPr lang="fa-IR" altLang="en-US"/>
              <a:t>  مغز   خواننده</a:t>
            </a:r>
            <a:endParaRPr lang="en-US" altLang="en-US"/>
          </a:p>
        </p:txBody>
      </p:sp>
      <p:sp>
        <p:nvSpPr>
          <p:cNvPr id="21521" name="Right Arrow 20"/>
          <p:cNvSpPr>
            <a:spLocks noChangeArrowheads="1"/>
          </p:cNvSpPr>
          <p:nvPr/>
        </p:nvSpPr>
        <p:spPr bwMode="auto">
          <a:xfrm>
            <a:off x="7450138" y="275113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21522" name="Text Box 2"/>
          <p:cNvSpPr txBox="1">
            <a:spLocks noChangeArrowheads="1"/>
          </p:cNvSpPr>
          <p:nvPr/>
        </p:nvSpPr>
        <p:spPr bwMode="auto">
          <a:xfrm>
            <a:off x="1938338" y="333375"/>
            <a:ext cx="6770687" cy="1322388"/>
          </a:xfrm>
          <a:prstGeom prst="rect">
            <a:avLst/>
          </a:prstGeom>
          <a:noFill/>
          <a:ln w="9525">
            <a:noFill/>
            <a:miter lim="800000"/>
            <a:headEnd/>
            <a:tailEnd/>
          </a:ln>
        </p:spPr>
        <p:txBody>
          <a:bodyPr>
            <a:spAutoFit/>
          </a:bodyPr>
          <a:lstStyle/>
          <a:p>
            <a:pPr algn="just">
              <a:lnSpc>
                <a:spcPct val="300000"/>
              </a:lnSpc>
            </a:pPr>
            <a:r>
              <a:rPr lang="fa-IR" altLang="en-US" sz="3200" b="1" u="sng">
                <a:cs typeface="Nazanin" pitchFamily="2" charset="-78"/>
              </a:rPr>
              <a:t>4- نظام ارتباط نوشتاری- ادامه</a:t>
            </a:r>
          </a:p>
        </p:txBody>
      </p:sp>
      <p:sp>
        <p:nvSpPr>
          <p:cNvPr id="21523" name="Footer Placeholder 4"/>
          <p:cNvSpPr txBox="1">
            <a:spLocks/>
          </p:cNvSpPr>
          <p:nvPr/>
        </p:nvSpPr>
        <p:spPr bwMode="auto">
          <a:xfrm>
            <a:off x="549275" y="3429000"/>
            <a:ext cx="8159750" cy="3095625"/>
          </a:xfrm>
          <a:prstGeom prst="rect">
            <a:avLst/>
          </a:prstGeom>
          <a:noFill/>
          <a:ln w="9525">
            <a:noFill/>
            <a:miter lim="800000"/>
            <a:headEnd/>
            <a:tailEnd/>
          </a:ln>
        </p:spPr>
        <p:txBody>
          <a:bodyPr/>
          <a:lstStyle/>
          <a:p>
            <a:r>
              <a:rPr lang="fa-IR" altLang="en-US" sz="2800" b="1">
                <a:solidFill>
                  <a:srgbClr val="FF0000"/>
                </a:solidFill>
                <a:cs typeface="B Nazanin" pitchFamily="2" charset="-78"/>
              </a:rPr>
              <a:t>   4-1- توانایی های شناختی و فناوری ها:</a:t>
            </a:r>
          </a:p>
          <a:p>
            <a:r>
              <a:rPr lang="fa-IR" altLang="en-US" sz="2400" b="1">
                <a:cs typeface="B Nazanin" pitchFamily="2" charset="-78"/>
              </a:rPr>
              <a:t>     7- بازشناسی متن:  تبدیل نوشته/تایپ به کلمات زبان: </a:t>
            </a:r>
            <a:r>
              <a:rPr lang="fa-IR" altLang="en-US" sz="2400" b="1">
                <a:solidFill>
                  <a:srgbClr val="C00000"/>
                </a:solidFill>
                <a:cs typeface="B Nazanin" pitchFamily="2" charset="-78"/>
              </a:rPr>
              <a:t>     دستگاه بینایی</a:t>
            </a:r>
          </a:p>
          <a:p>
            <a:endParaRPr lang="fa-IR" altLang="en-US" sz="2400" b="1">
              <a:solidFill>
                <a:srgbClr val="C00000"/>
              </a:solidFill>
              <a:cs typeface="B Nazanin" pitchFamily="2" charset="-78"/>
            </a:endParaRPr>
          </a:p>
          <a:p>
            <a:r>
              <a:rPr lang="fa-IR" altLang="en-US" sz="2400" b="1">
                <a:cs typeface="B Nazanin" pitchFamily="2" charset="-78"/>
              </a:rPr>
              <a:t>    فناوری های متناظر:  1- بازشناسی نوشته/تایپ و نویسنده: </a:t>
            </a:r>
          </a:p>
          <a:p>
            <a:r>
              <a:rPr lang="fa-IR" altLang="en-US" sz="2400" b="1">
                <a:cs typeface="B Nazanin" pitchFamily="2" charset="-78"/>
              </a:rPr>
              <a:t>                                    2- فناوری های نمونه:    </a:t>
            </a:r>
            <a:r>
              <a:rPr lang="fa-IR" altLang="en-US" sz="2400" b="1">
                <a:solidFill>
                  <a:srgbClr val="C00000"/>
                </a:solidFill>
                <a:cs typeface="B Nazanin" pitchFamily="2" charset="-78"/>
              </a:rPr>
              <a:t>نویسه خوان نوری، تعیین </a:t>
            </a:r>
          </a:p>
          <a:p>
            <a:r>
              <a:rPr lang="fa-IR" altLang="en-US" sz="2400" b="1">
                <a:solidFill>
                  <a:srgbClr val="C00000"/>
                </a:solidFill>
                <a:cs typeface="B Nazanin" pitchFamily="2" charset="-78"/>
              </a:rPr>
              <a:t>                                                         هویت نویسنده، تشخیص جعل اسناد،                 </a:t>
            </a:r>
          </a:p>
          <a:p>
            <a:r>
              <a:rPr lang="fa-IR" altLang="en-US" sz="2400" b="1">
                <a:solidFill>
                  <a:srgbClr val="C00000"/>
                </a:solidFill>
                <a:cs typeface="B Nazanin" pitchFamily="2" charset="-78"/>
              </a:rPr>
              <a:t>                                          تشخیص زبان متن، بازشناسی متن فارسی از عربی                                 </a:t>
            </a:r>
          </a:p>
          <a:p>
            <a:r>
              <a:rPr lang="fa-IR" altLang="en-US" sz="2400" b="1">
                <a:cs typeface="B Nazanin" pitchFamily="2" charset="-78"/>
              </a:rPr>
              <a:t>                                                                        </a:t>
            </a:r>
            <a:endParaRPr lang="fa-IR" altLang="en-US" sz="2400" b="1">
              <a:solidFill>
                <a:srgbClr val="C00000"/>
              </a:solidFill>
              <a:cs typeface="B Nazanin" pitchFamily="2" charset="-78"/>
            </a:endParaRPr>
          </a:p>
        </p:txBody>
      </p:sp>
      <p:sp>
        <p:nvSpPr>
          <p:cNvPr id="20" name="5-Point Star 19"/>
          <p:cNvSpPr/>
          <p:nvPr/>
        </p:nvSpPr>
        <p:spPr bwMode="auto">
          <a:xfrm>
            <a:off x="8405813" y="4638675"/>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lide Number Placeholder 5"/>
          <p:cNvSpPr>
            <a:spLocks noGrp="1"/>
          </p:cNvSpPr>
          <p:nvPr>
            <p:ph type="sldNum" sz="quarter" idx="12"/>
          </p:nvPr>
        </p:nvSpPr>
        <p:spPr>
          <a:noFill/>
        </p:spPr>
        <p:txBody>
          <a:bodyPr/>
          <a:lstStyle/>
          <a:p>
            <a:fld id="{552370F8-2842-4768-966E-FA8007C892AC}" type="slidenum">
              <a:rPr lang="fa-IR" altLang="en-US" smtClean="0"/>
              <a:pPr/>
              <a:t>21</a:t>
            </a:fld>
            <a:endParaRPr lang="en-US" altLang="en-US" smtClean="0"/>
          </a:p>
        </p:txBody>
      </p:sp>
      <p:sp>
        <p:nvSpPr>
          <p:cNvPr id="22531" name="Text Box 18"/>
          <p:cNvSpPr txBox="1">
            <a:spLocks noChangeArrowheads="1"/>
          </p:cNvSpPr>
          <p:nvPr/>
        </p:nvSpPr>
        <p:spPr bwMode="auto">
          <a:xfrm>
            <a:off x="114300" y="1125538"/>
            <a:ext cx="8448675" cy="132397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5- نظام ارتباطی چندرسانه ای: گفتاری-         </a:t>
            </a:r>
          </a:p>
          <a:p>
            <a:r>
              <a:rPr lang="fa-IR" altLang="en-US" sz="4000" b="1">
                <a:solidFill>
                  <a:srgbClr val="A50021"/>
                </a:solidFill>
                <a:latin typeface="Times New Roman" pitchFamily="18" charset="0"/>
                <a:cs typeface="Nazanin" pitchFamily="2" charset="-78"/>
              </a:rPr>
              <a:t>                              نوشتاری- ديداری           </a:t>
            </a:r>
            <a:endParaRPr lang="en-US" altLang="en-US" sz="4000" b="1">
              <a:solidFill>
                <a:srgbClr val="A50021"/>
              </a:solidFill>
              <a:latin typeface="Times New Roman" pitchFamily="18" charset="0"/>
              <a:cs typeface="Nazanin" pitchFamily="2" charset="-78"/>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Number Placeholder 5"/>
          <p:cNvSpPr>
            <a:spLocks noGrp="1"/>
          </p:cNvSpPr>
          <p:nvPr>
            <p:ph type="sldNum" sz="quarter" idx="12"/>
          </p:nvPr>
        </p:nvSpPr>
        <p:spPr>
          <a:noFill/>
        </p:spPr>
        <p:txBody>
          <a:bodyPr/>
          <a:lstStyle/>
          <a:p>
            <a:fld id="{AC55E3A2-AC9C-42D6-97CB-659E42943E6E}" type="slidenum">
              <a:rPr lang="fa-IR" altLang="en-US" smtClean="0"/>
              <a:pPr/>
              <a:t>22</a:t>
            </a:fld>
            <a:endParaRPr lang="en-US" altLang="en-US" smtClean="0"/>
          </a:p>
        </p:txBody>
      </p:sp>
      <p:sp>
        <p:nvSpPr>
          <p:cNvPr id="23555" name="Text Box 18"/>
          <p:cNvSpPr txBox="1">
            <a:spLocks noChangeArrowheads="1"/>
          </p:cNvSpPr>
          <p:nvPr/>
        </p:nvSpPr>
        <p:spPr bwMode="auto">
          <a:xfrm>
            <a:off x="114300" y="1125538"/>
            <a:ext cx="8448675" cy="70802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6- منابع زبانی</a:t>
            </a:r>
            <a:endParaRPr lang="en-US" altLang="en-US" sz="4000" b="1">
              <a:solidFill>
                <a:srgbClr val="A50021"/>
              </a:solidFill>
              <a:latin typeface="Times New Roman" pitchFamily="18" charset="0"/>
              <a:cs typeface="Nazanin" pitchFamily="2" charset="-78"/>
            </a:endParaRPr>
          </a:p>
        </p:txBody>
      </p:sp>
      <p:sp>
        <p:nvSpPr>
          <p:cNvPr id="23556" name="Footer Placeholder 4"/>
          <p:cNvSpPr txBox="1">
            <a:spLocks/>
          </p:cNvSpPr>
          <p:nvPr/>
        </p:nvSpPr>
        <p:spPr bwMode="auto">
          <a:xfrm>
            <a:off x="549275" y="2060575"/>
            <a:ext cx="8159750" cy="3095625"/>
          </a:xfrm>
          <a:prstGeom prst="rect">
            <a:avLst/>
          </a:prstGeom>
          <a:noFill/>
          <a:ln w="9525">
            <a:noFill/>
            <a:miter lim="800000"/>
            <a:headEnd/>
            <a:tailEnd/>
          </a:ln>
        </p:spPr>
        <p:txBody>
          <a:bodyPr/>
          <a:lstStyle/>
          <a:p>
            <a:r>
              <a:rPr lang="fa-IR" altLang="en-US" sz="2400" b="1">
                <a:cs typeface="B Nazanin" pitchFamily="2" charset="-78"/>
              </a:rPr>
              <a:t>منابع زبانی برای آموزش سامانه های فناوری زبان عبارتند از:</a:t>
            </a:r>
          </a:p>
          <a:p>
            <a:endParaRPr lang="fa-IR" altLang="en-US" sz="2400" b="1">
              <a:cs typeface="B Nazanin" pitchFamily="2" charset="-78"/>
            </a:endParaRPr>
          </a:p>
          <a:p>
            <a:r>
              <a:rPr lang="fa-IR" altLang="en-US" sz="2400" b="1">
                <a:cs typeface="B Nazanin" pitchFamily="2" charset="-78"/>
              </a:rPr>
              <a:t>1- پیکره ها و دادگان های گفتاری، نوشتاری و چندرسانه ای</a:t>
            </a:r>
          </a:p>
          <a:p>
            <a:r>
              <a:rPr lang="fa-IR" altLang="en-US" sz="2400" b="1">
                <a:cs typeface="B Nazanin" pitchFamily="2" charset="-78"/>
              </a:rPr>
              <a:t>2- واژگان های عمومی و تخصصی</a:t>
            </a:r>
          </a:p>
          <a:p>
            <a:r>
              <a:rPr lang="fa-IR" altLang="en-US" sz="2400" b="1">
                <a:cs typeface="B Nazanin" pitchFamily="2" charset="-78"/>
              </a:rPr>
              <a:t>3- شبکه های واژگانی</a:t>
            </a:r>
          </a:p>
          <a:p>
            <a:r>
              <a:rPr lang="fa-IR" altLang="en-US" sz="2400" b="1">
                <a:cs typeface="B Nazanin" pitchFamily="2" charset="-78"/>
              </a:rPr>
              <a:t>4- هستان شناسی ها</a:t>
            </a:r>
          </a:p>
          <a:p>
            <a:r>
              <a:rPr lang="fa-IR" altLang="en-US" sz="2400" b="1">
                <a:cs typeface="B Nazanin" pitchFamily="2" charset="-78"/>
              </a:rPr>
              <a:t>5- همایندها</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Slide Number Placeholder 5"/>
          <p:cNvSpPr>
            <a:spLocks noGrp="1"/>
          </p:cNvSpPr>
          <p:nvPr>
            <p:ph type="sldNum" sz="quarter" idx="12"/>
          </p:nvPr>
        </p:nvSpPr>
        <p:spPr>
          <a:noFill/>
        </p:spPr>
        <p:txBody>
          <a:bodyPr/>
          <a:lstStyle/>
          <a:p>
            <a:fld id="{C6D7748F-ED71-44AE-B1B9-A4748527823B}" type="slidenum">
              <a:rPr lang="fa-IR" altLang="en-US" smtClean="0"/>
              <a:pPr/>
              <a:t>23</a:t>
            </a:fld>
            <a:endParaRPr lang="en-US" altLang="en-US" smtClean="0"/>
          </a:p>
        </p:txBody>
      </p:sp>
      <p:sp>
        <p:nvSpPr>
          <p:cNvPr id="24579" name="Text Box 18"/>
          <p:cNvSpPr txBox="1">
            <a:spLocks noChangeArrowheads="1"/>
          </p:cNvSpPr>
          <p:nvPr/>
        </p:nvSpPr>
        <p:spPr bwMode="auto">
          <a:xfrm>
            <a:off x="114300" y="1125538"/>
            <a:ext cx="8448675" cy="70802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7- نتيجه گيری</a:t>
            </a:r>
            <a:endParaRPr lang="en-US" altLang="en-US" sz="4000" b="1">
              <a:solidFill>
                <a:srgbClr val="A50021"/>
              </a:solidFill>
              <a:latin typeface="Times New Roman" pitchFamily="18" charset="0"/>
              <a:cs typeface="Nazanin" pitchFamily="2" charset="-78"/>
            </a:endParaRPr>
          </a:p>
        </p:txBody>
      </p:sp>
      <p:sp>
        <p:nvSpPr>
          <p:cNvPr id="24580" name="Footer Placeholder 4"/>
          <p:cNvSpPr txBox="1">
            <a:spLocks/>
          </p:cNvSpPr>
          <p:nvPr/>
        </p:nvSpPr>
        <p:spPr bwMode="auto">
          <a:xfrm>
            <a:off x="539750" y="2924175"/>
            <a:ext cx="8159750" cy="3095625"/>
          </a:xfrm>
          <a:prstGeom prst="rect">
            <a:avLst/>
          </a:prstGeom>
          <a:noFill/>
          <a:ln w="9525">
            <a:noFill/>
            <a:miter lim="800000"/>
            <a:headEnd/>
            <a:tailEnd/>
          </a:ln>
        </p:spPr>
        <p:txBody>
          <a:bodyPr/>
          <a:lstStyle/>
          <a:p>
            <a:pPr algn="just"/>
            <a:r>
              <a:rPr lang="fa-IR" altLang="en-US" sz="2400" b="1">
                <a:cs typeface="B Nazanin" pitchFamily="2" charset="-78"/>
              </a:rPr>
              <a:t>يکی از توانایی های شناختی انسان ارتباط زبانی است که بصورت گفتاری، نوشتاری و گفتاری-نوشتاری-دیداری اتفاق می افتد. هر زبانور دارای مهارت- های عمومی و تخصصی در حوزۀ زبان است. انتقال این مهارت ها به رایانه منجر به تولید نرم افزارهایی می شود که فناوری های زبان را تشکیل می دهند. منابع زبانی بمثابۀ ابزار آموزش مهارت های زبانی به رایانه هستند.</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3"/>
          <p:cNvSpPr>
            <a:spLocks noGrp="1"/>
          </p:cNvSpPr>
          <p:nvPr>
            <p:ph type="sldNum" sz="quarter" idx="12"/>
          </p:nvPr>
        </p:nvSpPr>
        <p:spPr>
          <a:noFill/>
        </p:spPr>
        <p:txBody>
          <a:bodyPr/>
          <a:lstStyle/>
          <a:p>
            <a:fld id="{686B3D74-C124-4F5F-8F56-414AA8D9C47F}" type="slidenum">
              <a:rPr lang="fa-IR" altLang="en-US" smtClean="0"/>
              <a:pPr/>
              <a:t>3</a:t>
            </a:fld>
            <a:endParaRPr lang="en-US" altLang="en-US" smtClean="0"/>
          </a:p>
        </p:txBody>
      </p:sp>
      <p:sp>
        <p:nvSpPr>
          <p:cNvPr id="4099" name="Text Box 3"/>
          <p:cNvSpPr txBox="1">
            <a:spLocks noChangeArrowheads="1"/>
          </p:cNvSpPr>
          <p:nvPr/>
        </p:nvSpPr>
        <p:spPr bwMode="auto">
          <a:xfrm>
            <a:off x="1347788" y="1052513"/>
            <a:ext cx="7391400" cy="70802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1- تعريف مفاهيم:</a:t>
            </a:r>
            <a:endParaRPr lang="en-US" altLang="en-US" sz="4000" b="1">
              <a:solidFill>
                <a:srgbClr val="A50021"/>
              </a:solidFill>
              <a:latin typeface="Times New Roman" pitchFamily="18" charset="0"/>
              <a:cs typeface="Nazanin" pitchFamily="2" charset="-78"/>
            </a:endParaRPr>
          </a:p>
        </p:txBody>
      </p:sp>
      <p:sp>
        <p:nvSpPr>
          <p:cNvPr id="4100" name="Text Box 3"/>
          <p:cNvSpPr txBox="1">
            <a:spLocks noChangeArrowheads="1"/>
          </p:cNvSpPr>
          <p:nvPr/>
        </p:nvSpPr>
        <p:spPr bwMode="auto">
          <a:xfrm>
            <a:off x="755650" y="1604963"/>
            <a:ext cx="7537450" cy="1446212"/>
          </a:xfrm>
          <a:prstGeom prst="rect">
            <a:avLst/>
          </a:prstGeom>
          <a:noFill/>
          <a:ln w="9525">
            <a:noFill/>
            <a:miter lim="800000"/>
            <a:headEnd/>
            <a:tailEnd/>
          </a:ln>
        </p:spPr>
        <p:txBody>
          <a:bodyPr>
            <a:spAutoFit/>
          </a:bodyPr>
          <a:lstStyle/>
          <a:p>
            <a:r>
              <a:rPr lang="fa-IR" altLang="en-US" sz="3200" b="1">
                <a:solidFill>
                  <a:srgbClr val="00B050"/>
                </a:solidFill>
                <a:latin typeface="Times New Roman" pitchFamily="18" charset="0"/>
                <a:cs typeface="Nazanin" pitchFamily="2" charset="-78"/>
              </a:rPr>
              <a:t>1- فناوری:</a:t>
            </a:r>
            <a:endParaRPr lang="fa-IR" altLang="en-US" sz="2800" b="1">
              <a:solidFill>
                <a:srgbClr val="A50021"/>
              </a:solidFill>
              <a:latin typeface="Times New Roman" pitchFamily="18" charset="0"/>
              <a:cs typeface="Nazanin" pitchFamily="2" charset="-78"/>
            </a:endParaRPr>
          </a:p>
          <a:p>
            <a:pPr algn="ctr"/>
            <a:r>
              <a:rPr lang="fa-IR" altLang="en-US" sz="2800" b="1">
                <a:latin typeface="Times New Roman" pitchFamily="18" charset="0"/>
                <a:cs typeface="Nazanin" pitchFamily="2" charset="-78"/>
              </a:rPr>
              <a:t>                  نظريه و روشهای بکارگيری علوم برای برآورده کردن نيازهای فنی جامعه </a:t>
            </a:r>
            <a:endParaRPr lang="en-US" altLang="en-US" sz="2800" b="1">
              <a:latin typeface="Times New Roman" pitchFamily="18" charset="0"/>
              <a:cs typeface="Nazanin" pitchFamily="2" charset="-78"/>
            </a:endParaRPr>
          </a:p>
        </p:txBody>
      </p:sp>
      <p:sp>
        <p:nvSpPr>
          <p:cNvPr id="4101" name="Text Box 3"/>
          <p:cNvSpPr txBox="1">
            <a:spLocks noChangeArrowheads="1"/>
          </p:cNvSpPr>
          <p:nvPr/>
        </p:nvSpPr>
        <p:spPr bwMode="auto">
          <a:xfrm>
            <a:off x="901700" y="3051175"/>
            <a:ext cx="7391400" cy="1016000"/>
          </a:xfrm>
          <a:prstGeom prst="rect">
            <a:avLst/>
          </a:prstGeom>
          <a:noFill/>
          <a:ln w="9525">
            <a:noFill/>
            <a:miter lim="800000"/>
            <a:headEnd/>
            <a:tailEnd/>
          </a:ln>
        </p:spPr>
        <p:txBody>
          <a:bodyPr>
            <a:spAutoFit/>
          </a:bodyPr>
          <a:lstStyle/>
          <a:p>
            <a:r>
              <a:rPr lang="fa-IR" altLang="en-US" sz="3200" b="1">
                <a:solidFill>
                  <a:srgbClr val="00B050"/>
                </a:solidFill>
                <a:latin typeface="Times New Roman" pitchFamily="18" charset="0"/>
                <a:cs typeface="Nazanin" pitchFamily="2" charset="-78"/>
              </a:rPr>
              <a:t>2- زبان:</a:t>
            </a:r>
            <a:endParaRPr lang="fa-IR" altLang="en-US" sz="2800" b="1">
              <a:solidFill>
                <a:srgbClr val="A50021"/>
              </a:solidFill>
              <a:latin typeface="Times New Roman" pitchFamily="18" charset="0"/>
              <a:cs typeface="Nazanin" pitchFamily="2" charset="-78"/>
            </a:endParaRPr>
          </a:p>
          <a:p>
            <a:pPr algn="ctr"/>
            <a:r>
              <a:rPr lang="fa-IR" altLang="en-US" sz="2800" b="1">
                <a:latin typeface="Times New Roman" pitchFamily="18" charset="0"/>
                <a:cs typeface="Nazanin" pitchFamily="2" charset="-78"/>
              </a:rPr>
              <a:t>توانايي شناختی انسان برای ايجاد ارتباط</a:t>
            </a:r>
            <a:endParaRPr lang="en-US" altLang="en-US" sz="2800" b="1">
              <a:latin typeface="Times New Roman" pitchFamily="18" charset="0"/>
              <a:cs typeface="Nazanin" pitchFamily="2" charset="-78"/>
            </a:endParaRPr>
          </a:p>
        </p:txBody>
      </p:sp>
      <p:sp>
        <p:nvSpPr>
          <p:cNvPr id="4102" name="Text Box 3"/>
          <p:cNvSpPr txBox="1">
            <a:spLocks noChangeArrowheads="1"/>
          </p:cNvSpPr>
          <p:nvPr/>
        </p:nvSpPr>
        <p:spPr bwMode="auto">
          <a:xfrm>
            <a:off x="958850" y="4094163"/>
            <a:ext cx="7391400" cy="1446212"/>
          </a:xfrm>
          <a:prstGeom prst="rect">
            <a:avLst/>
          </a:prstGeom>
          <a:noFill/>
          <a:ln w="9525">
            <a:noFill/>
            <a:miter lim="800000"/>
            <a:headEnd/>
            <a:tailEnd/>
          </a:ln>
        </p:spPr>
        <p:txBody>
          <a:bodyPr>
            <a:spAutoFit/>
          </a:bodyPr>
          <a:lstStyle/>
          <a:p>
            <a:r>
              <a:rPr lang="fa-IR" altLang="en-US" sz="3200" b="1">
                <a:solidFill>
                  <a:srgbClr val="00B050"/>
                </a:solidFill>
                <a:latin typeface="Times New Roman" pitchFamily="18" charset="0"/>
                <a:cs typeface="Nazanin" pitchFamily="2" charset="-78"/>
              </a:rPr>
              <a:t>3- فناوری زبان:</a:t>
            </a:r>
            <a:endParaRPr lang="fa-IR" altLang="en-US" sz="2800" b="1">
              <a:solidFill>
                <a:srgbClr val="A50021"/>
              </a:solidFill>
              <a:latin typeface="Times New Roman" pitchFamily="18" charset="0"/>
              <a:cs typeface="Nazanin" pitchFamily="2" charset="-78"/>
            </a:endParaRPr>
          </a:p>
          <a:p>
            <a:pPr algn="ctr"/>
            <a:r>
              <a:rPr lang="fa-IR" altLang="en-US" sz="2800" b="1">
                <a:latin typeface="Times New Roman" pitchFamily="18" charset="0"/>
                <a:cs typeface="Nazanin" pitchFamily="2" charset="-78"/>
              </a:rPr>
              <a:t>                  نظريه و روشهای بکارگيری علوم زبانی در محيط</a:t>
            </a:r>
          </a:p>
          <a:p>
            <a:pPr algn="ctr"/>
            <a:r>
              <a:rPr lang="fa-IR" altLang="en-US" sz="2800" b="1">
                <a:latin typeface="Times New Roman" pitchFamily="18" charset="0"/>
                <a:cs typeface="Nazanin" pitchFamily="2" charset="-78"/>
              </a:rPr>
              <a:t>                 رايانشی برای برآورده کردن نيازهای فنی جامعه</a:t>
            </a:r>
            <a:endParaRPr lang="en-US" altLang="en-US" sz="2800" b="1">
              <a:latin typeface="Times New Roman" pitchFamily="18" charset="0"/>
              <a:cs typeface="Nazanin" pitchFamily="2" charset="-78"/>
            </a:endParaRPr>
          </a:p>
        </p:txBody>
      </p:sp>
    </p:spTree>
  </p:cSld>
  <p:clrMapOvr>
    <a:masterClrMapping/>
  </p:clrMapOvr>
  <p:transition spd="med">
    <p:pull dir="l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ide Number Placeholder 3"/>
          <p:cNvSpPr>
            <a:spLocks noGrp="1"/>
          </p:cNvSpPr>
          <p:nvPr>
            <p:ph type="sldNum" sz="quarter" idx="12"/>
          </p:nvPr>
        </p:nvSpPr>
        <p:spPr>
          <a:noFill/>
        </p:spPr>
        <p:txBody>
          <a:bodyPr/>
          <a:lstStyle/>
          <a:p>
            <a:fld id="{B90211E1-D0FE-4CBC-B7F4-D03428BE5245}" type="slidenum">
              <a:rPr lang="fa-IR" altLang="en-US" smtClean="0"/>
              <a:pPr/>
              <a:t>4</a:t>
            </a:fld>
            <a:endParaRPr lang="en-US" altLang="en-US" smtClean="0"/>
          </a:p>
        </p:txBody>
      </p:sp>
      <p:sp>
        <p:nvSpPr>
          <p:cNvPr id="5123" name="Text Box 3"/>
          <p:cNvSpPr txBox="1">
            <a:spLocks noChangeArrowheads="1"/>
          </p:cNvSpPr>
          <p:nvPr/>
        </p:nvSpPr>
        <p:spPr bwMode="auto">
          <a:xfrm>
            <a:off x="1319213" y="1052513"/>
            <a:ext cx="7391400" cy="70802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تعريف مفاهيم: ادامه</a:t>
            </a:r>
            <a:endParaRPr lang="en-US" altLang="en-US" sz="4000" b="1">
              <a:solidFill>
                <a:srgbClr val="A50021"/>
              </a:solidFill>
              <a:latin typeface="Times New Roman" pitchFamily="18" charset="0"/>
              <a:cs typeface="Nazanin" pitchFamily="2" charset="-78"/>
            </a:endParaRPr>
          </a:p>
        </p:txBody>
      </p:sp>
      <p:sp>
        <p:nvSpPr>
          <p:cNvPr id="5124" name="Text Box 3"/>
          <p:cNvSpPr txBox="1">
            <a:spLocks noChangeArrowheads="1"/>
          </p:cNvSpPr>
          <p:nvPr/>
        </p:nvSpPr>
        <p:spPr bwMode="auto">
          <a:xfrm>
            <a:off x="1187450" y="1908175"/>
            <a:ext cx="7391400" cy="1016000"/>
          </a:xfrm>
          <a:prstGeom prst="rect">
            <a:avLst/>
          </a:prstGeom>
          <a:noFill/>
          <a:ln w="9525">
            <a:noFill/>
            <a:miter lim="800000"/>
            <a:headEnd/>
            <a:tailEnd/>
          </a:ln>
        </p:spPr>
        <p:txBody>
          <a:bodyPr>
            <a:spAutoFit/>
          </a:bodyPr>
          <a:lstStyle/>
          <a:p>
            <a:r>
              <a:rPr lang="fa-IR" altLang="en-US" sz="3200" b="1">
                <a:solidFill>
                  <a:srgbClr val="00B050"/>
                </a:solidFill>
                <a:latin typeface="Times New Roman" pitchFamily="18" charset="0"/>
                <a:cs typeface="Nazanin" pitchFamily="2" charset="-78"/>
              </a:rPr>
              <a:t>4- فناوری زبان: </a:t>
            </a:r>
            <a:r>
              <a:rPr lang="fa-IR" altLang="en-US" sz="2800" b="1">
                <a:latin typeface="Times New Roman" pitchFamily="18" charset="0"/>
                <a:cs typeface="Nazanin" pitchFamily="2" charset="-78"/>
              </a:rPr>
              <a:t>انتقال مهارت های زبانی به ماشين (رايانه)</a:t>
            </a:r>
            <a:endParaRPr lang="en-US" altLang="en-US" sz="2800" b="1">
              <a:latin typeface="Times New Roman" pitchFamily="18" charset="0"/>
              <a:cs typeface="Nazanin" pitchFamily="2" charset="-78"/>
            </a:endParaRPr>
          </a:p>
        </p:txBody>
      </p:sp>
      <p:sp>
        <p:nvSpPr>
          <p:cNvPr id="5126" name="Text Box 3"/>
          <p:cNvSpPr txBox="1">
            <a:spLocks noChangeArrowheads="1"/>
          </p:cNvSpPr>
          <p:nvPr/>
        </p:nvSpPr>
        <p:spPr bwMode="auto">
          <a:xfrm>
            <a:off x="1174750" y="2924175"/>
            <a:ext cx="7391400" cy="48942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algn="r" rtl="1" eaLnBrk="0" fontAlgn="base" hangingPunct="0">
              <a:spcBef>
                <a:spcPct val="20000"/>
              </a:spcBef>
              <a:spcAft>
                <a:spcPct val="0"/>
              </a:spcAft>
              <a:buChar char="»"/>
              <a:defRPr sz="2000">
                <a:solidFill>
                  <a:schemeClr val="tx1"/>
                </a:solidFill>
                <a:latin typeface="Arial" charset="0"/>
                <a:cs typeface="Arial" charset="0"/>
              </a:defRPr>
            </a:lvl6pPr>
            <a:lvl7pPr marL="2971800" indent="-228600" algn="r" rtl="1" eaLnBrk="0" fontAlgn="base" hangingPunct="0">
              <a:spcBef>
                <a:spcPct val="20000"/>
              </a:spcBef>
              <a:spcAft>
                <a:spcPct val="0"/>
              </a:spcAft>
              <a:buChar char="»"/>
              <a:defRPr sz="2000">
                <a:solidFill>
                  <a:schemeClr val="tx1"/>
                </a:solidFill>
                <a:latin typeface="Arial" charset="0"/>
                <a:cs typeface="Arial" charset="0"/>
              </a:defRPr>
            </a:lvl7pPr>
            <a:lvl8pPr marL="3429000" indent="-228600" algn="r" rtl="1" eaLnBrk="0" fontAlgn="base" hangingPunct="0">
              <a:spcBef>
                <a:spcPct val="20000"/>
              </a:spcBef>
              <a:spcAft>
                <a:spcPct val="0"/>
              </a:spcAft>
              <a:buChar char="»"/>
              <a:defRPr sz="2000">
                <a:solidFill>
                  <a:schemeClr val="tx1"/>
                </a:solidFill>
                <a:latin typeface="Arial" charset="0"/>
                <a:cs typeface="Arial" charset="0"/>
              </a:defRPr>
            </a:lvl8pPr>
            <a:lvl9pPr marL="3886200" indent="-228600" algn="r" rtl="1" eaLnBrk="0" fontAlgn="base" hangingPunct="0">
              <a:spcBef>
                <a:spcPct val="20000"/>
              </a:spcBef>
              <a:spcAft>
                <a:spcPct val="0"/>
              </a:spcAft>
              <a:buChar char="»"/>
              <a:defRPr sz="2000">
                <a:solidFill>
                  <a:schemeClr val="tx1"/>
                </a:solidFill>
                <a:latin typeface="Arial" charset="0"/>
                <a:cs typeface="Arial" charset="0"/>
              </a:defRPr>
            </a:lvl9pPr>
          </a:lstStyle>
          <a:p>
            <a:pPr eaLnBrk="1" hangingPunct="1">
              <a:spcBef>
                <a:spcPct val="0"/>
              </a:spcBef>
              <a:buFontTx/>
              <a:buNone/>
              <a:defRPr/>
            </a:pPr>
            <a:r>
              <a:rPr lang="fa-IR" altLang="en-US" b="1" dirty="0" smtClean="0">
                <a:solidFill>
                  <a:srgbClr val="00B050"/>
                </a:solidFill>
                <a:latin typeface="Times New Roman" pitchFamily="18" charset="0"/>
                <a:cs typeface="Nazanin" pitchFamily="2" charset="-78"/>
              </a:rPr>
              <a:t>5- مهارت های زبانی: </a:t>
            </a:r>
            <a:r>
              <a:rPr lang="fa-IR" altLang="en-US" b="1" dirty="0" smtClean="0">
                <a:solidFill>
                  <a:schemeClr val="tx1">
                    <a:lumMod val="95000"/>
                    <a:lumOff val="5000"/>
                  </a:schemeClr>
                </a:solidFill>
                <a:latin typeface="Times New Roman" pitchFamily="18" charset="0"/>
                <a:cs typeface="Nazanin" pitchFamily="2" charset="-78"/>
              </a:rPr>
              <a:t>عمومی و تخصصی</a:t>
            </a:r>
          </a:p>
          <a:p>
            <a:pPr eaLnBrk="1" hangingPunct="1">
              <a:spcBef>
                <a:spcPct val="0"/>
              </a:spcBef>
              <a:buFontTx/>
              <a:buNone/>
              <a:defRPr/>
            </a:pPr>
            <a:endParaRPr lang="fa-IR" altLang="en-US" b="1" dirty="0" smtClean="0">
              <a:solidFill>
                <a:srgbClr val="00B050"/>
              </a:solidFill>
              <a:latin typeface="Times New Roman" pitchFamily="18" charset="0"/>
              <a:cs typeface="Nazanin" pitchFamily="2" charset="-78"/>
            </a:endParaRPr>
          </a:p>
          <a:p>
            <a:pPr eaLnBrk="1" hangingPunct="1">
              <a:spcBef>
                <a:spcPct val="0"/>
              </a:spcBef>
              <a:buFontTx/>
              <a:buNone/>
              <a:defRPr/>
            </a:pPr>
            <a:r>
              <a:rPr lang="fa-IR" altLang="en-US" b="1" dirty="0" smtClean="0">
                <a:solidFill>
                  <a:srgbClr val="00B050"/>
                </a:solidFill>
                <a:latin typeface="Times New Roman" pitchFamily="18" charset="0"/>
                <a:cs typeface="Nazanin" pitchFamily="2" charset="-78"/>
              </a:rPr>
              <a:t> عمومی:   </a:t>
            </a:r>
            <a:r>
              <a:rPr lang="fa-IR" altLang="en-US" b="1" dirty="0" smtClean="0">
                <a:solidFill>
                  <a:schemeClr val="tx1">
                    <a:lumMod val="95000"/>
                    <a:lumOff val="5000"/>
                  </a:schemeClr>
                </a:solidFill>
                <a:latin typeface="Times New Roman" pitchFamily="18" charset="0"/>
                <a:cs typeface="Nazanin" pitchFamily="2" charset="-78"/>
              </a:rPr>
              <a:t>نياز به يادگيری ندارد. مانند: گفتن و شنيدن.</a:t>
            </a:r>
          </a:p>
          <a:p>
            <a:pPr eaLnBrk="1" hangingPunct="1">
              <a:spcBef>
                <a:spcPct val="0"/>
              </a:spcBef>
              <a:buFontTx/>
              <a:buNone/>
              <a:defRPr/>
            </a:pPr>
            <a:endParaRPr lang="fa-IR" altLang="en-US" b="1" dirty="0" smtClean="0">
              <a:solidFill>
                <a:srgbClr val="00B050"/>
              </a:solidFill>
              <a:latin typeface="Times New Roman" pitchFamily="18" charset="0"/>
              <a:cs typeface="Nazanin" pitchFamily="2" charset="-78"/>
            </a:endParaRPr>
          </a:p>
          <a:p>
            <a:pPr eaLnBrk="1" hangingPunct="1">
              <a:spcBef>
                <a:spcPct val="0"/>
              </a:spcBef>
              <a:buFontTx/>
              <a:buNone/>
              <a:defRPr/>
            </a:pPr>
            <a:r>
              <a:rPr lang="fa-IR" altLang="en-US" b="1" dirty="0" smtClean="0">
                <a:solidFill>
                  <a:srgbClr val="00B050"/>
                </a:solidFill>
                <a:latin typeface="Times New Roman" pitchFamily="18" charset="0"/>
                <a:cs typeface="Nazanin" pitchFamily="2" charset="-78"/>
              </a:rPr>
              <a:t>تخصصی: </a:t>
            </a:r>
            <a:r>
              <a:rPr lang="fa-IR" altLang="en-US" b="1" dirty="0" smtClean="0">
                <a:latin typeface="Times New Roman" pitchFamily="18" charset="0"/>
                <a:cs typeface="Nazanin" pitchFamily="2" charset="-78"/>
              </a:rPr>
              <a:t>نياز به يادگيري دارد. مانند نوشتن و خواندن</a:t>
            </a:r>
          </a:p>
          <a:p>
            <a:pPr eaLnBrk="1" hangingPunct="1">
              <a:spcBef>
                <a:spcPct val="0"/>
              </a:spcBef>
              <a:buFontTx/>
              <a:buNone/>
              <a:defRPr/>
            </a:pPr>
            <a:r>
              <a:rPr lang="fa-IR" altLang="en-US" b="1" dirty="0" smtClean="0">
                <a:solidFill>
                  <a:schemeClr val="tx1">
                    <a:lumMod val="95000"/>
                    <a:lumOff val="5000"/>
                  </a:schemeClr>
                </a:solidFill>
                <a:latin typeface="Times New Roman" pitchFamily="18" charset="0"/>
                <a:cs typeface="Nazanin" pitchFamily="2" charset="-78"/>
              </a:rPr>
              <a:t> </a:t>
            </a:r>
          </a:p>
          <a:p>
            <a:pPr eaLnBrk="1" hangingPunct="1">
              <a:spcBef>
                <a:spcPct val="0"/>
              </a:spcBef>
              <a:buFontTx/>
              <a:buNone/>
              <a:defRPr/>
            </a:pPr>
            <a:endParaRPr lang="fa-IR" altLang="en-US" sz="2800" b="1" dirty="0" smtClean="0">
              <a:solidFill>
                <a:schemeClr val="tx1">
                  <a:lumMod val="95000"/>
                  <a:lumOff val="5000"/>
                </a:schemeClr>
              </a:solidFill>
              <a:latin typeface="Times New Roman" pitchFamily="18" charset="0"/>
              <a:cs typeface="Nazanin" pitchFamily="2" charset="-78"/>
            </a:endParaRPr>
          </a:p>
          <a:p>
            <a:pPr eaLnBrk="1" hangingPunct="1">
              <a:spcBef>
                <a:spcPct val="0"/>
              </a:spcBef>
              <a:buFontTx/>
              <a:buNone/>
              <a:defRPr/>
            </a:pPr>
            <a:endParaRPr lang="en-US" altLang="en-US" sz="2800" b="1" dirty="0" smtClean="0">
              <a:solidFill>
                <a:schemeClr val="tx1">
                  <a:lumMod val="95000"/>
                  <a:lumOff val="5000"/>
                </a:schemeClr>
              </a:solidFill>
              <a:latin typeface="Times New Roman" pitchFamily="18" charset="0"/>
              <a:cs typeface="Nazanin" pitchFamily="2" charset="-78"/>
            </a:endParaRPr>
          </a:p>
        </p:txBody>
      </p:sp>
    </p:spTree>
  </p:cSld>
  <p:clrMapOvr>
    <a:masterClrMapping/>
  </p:clrMapOvr>
  <p:transition spd="med">
    <p:pull dir="l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ide Number Placeholder 5"/>
          <p:cNvSpPr>
            <a:spLocks noGrp="1"/>
          </p:cNvSpPr>
          <p:nvPr>
            <p:ph type="sldNum" sz="quarter" idx="12"/>
          </p:nvPr>
        </p:nvSpPr>
        <p:spPr>
          <a:noFill/>
        </p:spPr>
        <p:txBody>
          <a:bodyPr/>
          <a:lstStyle/>
          <a:p>
            <a:fld id="{DE5BD804-B887-4ED7-A698-7CC9CF0A707F}" type="slidenum">
              <a:rPr lang="fa-IR" altLang="en-US" smtClean="0"/>
              <a:pPr/>
              <a:t>5</a:t>
            </a:fld>
            <a:endParaRPr lang="en-US" altLang="en-US" smtClean="0"/>
          </a:p>
        </p:txBody>
      </p:sp>
      <p:sp>
        <p:nvSpPr>
          <p:cNvPr id="4103" name="Text Box 5"/>
          <p:cNvSpPr txBox="1">
            <a:spLocks noChangeArrowheads="1"/>
          </p:cNvSpPr>
          <p:nvPr/>
        </p:nvSpPr>
        <p:spPr bwMode="auto">
          <a:xfrm>
            <a:off x="930275" y="1844824"/>
            <a:ext cx="7632700" cy="72712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charset="0"/>
                <a:cs typeface="Arial" charset="0"/>
              </a:defRPr>
            </a:lvl1pPr>
            <a:lvl2pPr marL="742950" indent="-285750" eaLnBrk="0" hangingPunct="0">
              <a:spcBef>
                <a:spcPct val="20000"/>
              </a:spcBef>
              <a:buChar char="–"/>
              <a:defRPr sz="2800">
                <a:solidFill>
                  <a:schemeClr val="tx1"/>
                </a:solidFill>
                <a:latin typeface="Arial" charset="0"/>
                <a:cs typeface="Arial" charset="0"/>
              </a:defRPr>
            </a:lvl2pPr>
            <a:lvl3pPr marL="1143000" indent="-228600" eaLnBrk="0" hangingPunct="0">
              <a:spcBef>
                <a:spcPct val="20000"/>
              </a:spcBef>
              <a:buChar char="•"/>
              <a:defRPr sz="2400">
                <a:solidFill>
                  <a:schemeClr val="tx1"/>
                </a:solidFill>
                <a:latin typeface="Arial" charset="0"/>
                <a:cs typeface="Arial" charset="0"/>
              </a:defRPr>
            </a:lvl3pPr>
            <a:lvl4pPr marL="1600200" indent="-228600" eaLnBrk="0" hangingPunct="0">
              <a:spcBef>
                <a:spcPct val="20000"/>
              </a:spcBef>
              <a:buChar char="–"/>
              <a:defRPr sz="2000">
                <a:solidFill>
                  <a:schemeClr val="tx1"/>
                </a:solidFill>
                <a:latin typeface="Arial" charset="0"/>
                <a:cs typeface="Arial" charset="0"/>
              </a:defRPr>
            </a:lvl4pPr>
            <a:lvl5pPr marL="2057400" indent="-228600" eaLnBrk="0" hangingPunct="0">
              <a:spcBef>
                <a:spcPct val="20000"/>
              </a:spcBef>
              <a:buChar char="»"/>
              <a:defRPr sz="2000">
                <a:solidFill>
                  <a:schemeClr val="tx1"/>
                </a:solidFill>
                <a:latin typeface="Arial" charset="0"/>
                <a:cs typeface="Arial" charset="0"/>
              </a:defRPr>
            </a:lvl5pPr>
            <a:lvl6pPr marL="2514600" indent="-228600" algn="r" rtl="1" eaLnBrk="0" fontAlgn="base" hangingPunct="0">
              <a:spcBef>
                <a:spcPct val="20000"/>
              </a:spcBef>
              <a:spcAft>
                <a:spcPct val="0"/>
              </a:spcAft>
              <a:buChar char="»"/>
              <a:defRPr sz="2000">
                <a:solidFill>
                  <a:schemeClr val="tx1"/>
                </a:solidFill>
                <a:latin typeface="Arial" charset="0"/>
                <a:cs typeface="Arial" charset="0"/>
              </a:defRPr>
            </a:lvl6pPr>
            <a:lvl7pPr marL="2971800" indent="-228600" algn="r" rtl="1" eaLnBrk="0" fontAlgn="base" hangingPunct="0">
              <a:spcBef>
                <a:spcPct val="20000"/>
              </a:spcBef>
              <a:spcAft>
                <a:spcPct val="0"/>
              </a:spcAft>
              <a:buChar char="»"/>
              <a:defRPr sz="2000">
                <a:solidFill>
                  <a:schemeClr val="tx1"/>
                </a:solidFill>
                <a:latin typeface="Arial" charset="0"/>
                <a:cs typeface="Arial" charset="0"/>
              </a:defRPr>
            </a:lvl7pPr>
            <a:lvl8pPr marL="3429000" indent="-228600" algn="r" rtl="1" eaLnBrk="0" fontAlgn="base" hangingPunct="0">
              <a:spcBef>
                <a:spcPct val="20000"/>
              </a:spcBef>
              <a:spcAft>
                <a:spcPct val="0"/>
              </a:spcAft>
              <a:buChar char="»"/>
              <a:defRPr sz="2000">
                <a:solidFill>
                  <a:schemeClr val="tx1"/>
                </a:solidFill>
                <a:latin typeface="Arial" charset="0"/>
                <a:cs typeface="Arial" charset="0"/>
              </a:defRPr>
            </a:lvl8pPr>
            <a:lvl9pPr marL="3886200" indent="-228600" algn="r" rtl="1" eaLnBrk="0" fontAlgn="base" hangingPunct="0">
              <a:spcBef>
                <a:spcPct val="20000"/>
              </a:spcBef>
              <a:spcAft>
                <a:spcPct val="0"/>
              </a:spcAft>
              <a:buChar char="»"/>
              <a:defRPr sz="2000">
                <a:solidFill>
                  <a:schemeClr val="tx1"/>
                </a:solidFill>
                <a:latin typeface="Arial" charset="0"/>
                <a:cs typeface="Arial" charset="0"/>
              </a:defRPr>
            </a:lvl9pPr>
          </a:lstStyle>
          <a:p>
            <a:pPr algn="just" eaLnBrk="1" hangingPunct="1">
              <a:lnSpc>
                <a:spcPct val="150000"/>
              </a:lnSpc>
              <a:spcBef>
                <a:spcPct val="0"/>
              </a:spcBef>
              <a:buFontTx/>
              <a:buNone/>
              <a:defRPr/>
            </a:pPr>
            <a:r>
              <a:rPr lang="fa-IR" altLang="en-US"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B Nazanin" panose="00000400000000000000" pitchFamily="2" charset="-78"/>
              </a:rPr>
              <a:t>نمودار جريانی يک نظام ارتباطی: کلود شانن (1948)</a:t>
            </a:r>
            <a:endParaRPr lang="en-US" altLang="en-US" sz="3000" b="1" dirty="0" smtClean="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cs typeface="B Nazanin" panose="00000400000000000000" pitchFamily="2" charset="-78"/>
            </a:endParaRPr>
          </a:p>
        </p:txBody>
      </p:sp>
      <p:sp>
        <p:nvSpPr>
          <p:cNvPr id="6148" name="Text Box 18"/>
          <p:cNvSpPr txBox="1">
            <a:spLocks noChangeArrowheads="1"/>
          </p:cNvSpPr>
          <p:nvPr/>
        </p:nvSpPr>
        <p:spPr bwMode="auto">
          <a:xfrm>
            <a:off x="4051300" y="1125538"/>
            <a:ext cx="4511675" cy="708025"/>
          </a:xfrm>
          <a:prstGeom prst="rect">
            <a:avLst/>
          </a:prstGeom>
          <a:noFill/>
          <a:ln w="9525">
            <a:noFill/>
            <a:miter lim="800000"/>
            <a:headEnd/>
            <a:tailEnd/>
          </a:ln>
        </p:spPr>
        <p:txBody>
          <a:bodyPr>
            <a:spAutoFit/>
          </a:bodyPr>
          <a:lstStyle/>
          <a:p>
            <a:r>
              <a:rPr lang="fa-IR" altLang="en-US" sz="4000" b="1">
                <a:solidFill>
                  <a:srgbClr val="A50021"/>
                </a:solidFill>
                <a:latin typeface="Times New Roman" pitchFamily="18" charset="0"/>
                <a:cs typeface="Nazanin" pitchFamily="2" charset="-78"/>
              </a:rPr>
              <a:t>2- مقدمه: مباني نظري</a:t>
            </a:r>
            <a:endParaRPr lang="en-US" altLang="en-US" sz="4000" b="1">
              <a:solidFill>
                <a:srgbClr val="A50021"/>
              </a:solidFill>
              <a:latin typeface="Times New Roman" pitchFamily="18" charset="0"/>
              <a:cs typeface="Nazanin" pitchFamily="2" charset="-78"/>
            </a:endParaRPr>
          </a:p>
        </p:txBody>
      </p:sp>
      <p:sp>
        <p:nvSpPr>
          <p:cNvPr id="6149" name="Rectangle 1"/>
          <p:cNvSpPr>
            <a:spLocks noChangeArrowheads="1"/>
          </p:cNvSpPr>
          <p:nvPr/>
        </p:nvSpPr>
        <p:spPr bwMode="auto">
          <a:xfrm>
            <a:off x="114300" y="4548188"/>
            <a:ext cx="858838" cy="457200"/>
          </a:xfrm>
          <a:prstGeom prst="rect">
            <a:avLst/>
          </a:prstGeom>
          <a:solidFill>
            <a:schemeClr val="accent1"/>
          </a:solidFill>
          <a:ln w="9525" algn="ctr">
            <a:solidFill>
              <a:schemeClr val="tx1"/>
            </a:solidFill>
            <a:round/>
            <a:headEnd/>
            <a:tailEnd/>
          </a:ln>
        </p:spPr>
        <p:txBody>
          <a:bodyPr/>
          <a:lstStyle/>
          <a:p>
            <a:r>
              <a:rPr lang="fa-IR" altLang="en-US"/>
              <a:t>  منبع</a:t>
            </a:r>
            <a:endParaRPr lang="en-US" altLang="en-US"/>
          </a:p>
        </p:txBody>
      </p:sp>
      <p:sp>
        <p:nvSpPr>
          <p:cNvPr id="6150" name="Rectangle 20"/>
          <p:cNvSpPr>
            <a:spLocks noChangeArrowheads="1"/>
          </p:cNvSpPr>
          <p:nvPr/>
        </p:nvSpPr>
        <p:spPr bwMode="auto">
          <a:xfrm>
            <a:off x="2770188" y="4562475"/>
            <a:ext cx="863600" cy="457200"/>
          </a:xfrm>
          <a:prstGeom prst="rect">
            <a:avLst/>
          </a:prstGeom>
          <a:solidFill>
            <a:schemeClr val="accent1"/>
          </a:solidFill>
          <a:ln w="9525" algn="ctr">
            <a:solidFill>
              <a:schemeClr val="tx1"/>
            </a:solidFill>
            <a:round/>
            <a:headEnd/>
            <a:tailEnd/>
          </a:ln>
        </p:spPr>
        <p:txBody>
          <a:bodyPr/>
          <a:lstStyle/>
          <a:p>
            <a:r>
              <a:rPr lang="fa-IR" altLang="en-US"/>
              <a:t> فرستنده</a:t>
            </a:r>
            <a:endParaRPr lang="en-US" altLang="en-US"/>
          </a:p>
        </p:txBody>
      </p:sp>
      <p:sp>
        <p:nvSpPr>
          <p:cNvPr id="6151" name="Rectangle 21"/>
          <p:cNvSpPr>
            <a:spLocks noChangeArrowheads="1"/>
          </p:cNvSpPr>
          <p:nvPr/>
        </p:nvSpPr>
        <p:spPr bwMode="auto">
          <a:xfrm>
            <a:off x="1389063" y="4556125"/>
            <a:ext cx="865187" cy="457200"/>
          </a:xfrm>
          <a:prstGeom prst="rect">
            <a:avLst/>
          </a:prstGeom>
          <a:solidFill>
            <a:schemeClr val="accent1"/>
          </a:solidFill>
          <a:ln w="9525" algn="ctr">
            <a:solidFill>
              <a:schemeClr val="tx1"/>
            </a:solidFill>
            <a:round/>
            <a:headEnd/>
            <a:tailEnd/>
          </a:ln>
        </p:spPr>
        <p:txBody>
          <a:bodyPr/>
          <a:lstStyle/>
          <a:p>
            <a:r>
              <a:rPr lang="fa-IR" altLang="en-US"/>
              <a:t>  مبدل</a:t>
            </a:r>
            <a:endParaRPr lang="en-US" altLang="en-US"/>
          </a:p>
        </p:txBody>
      </p:sp>
      <p:sp>
        <p:nvSpPr>
          <p:cNvPr id="6152" name="Rectangle 22"/>
          <p:cNvSpPr>
            <a:spLocks noChangeArrowheads="1"/>
          </p:cNvSpPr>
          <p:nvPr/>
        </p:nvSpPr>
        <p:spPr bwMode="auto">
          <a:xfrm>
            <a:off x="4068763" y="3214688"/>
            <a:ext cx="865187" cy="457200"/>
          </a:xfrm>
          <a:prstGeom prst="rect">
            <a:avLst/>
          </a:prstGeom>
          <a:solidFill>
            <a:schemeClr val="accent1"/>
          </a:solidFill>
          <a:ln w="9525" algn="ctr">
            <a:solidFill>
              <a:schemeClr val="tx1"/>
            </a:solidFill>
            <a:round/>
            <a:headEnd/>
            <a:tailEnd/>
          </a:ln>
        </p:spPr>
        <p:txBody>
          <a:bodyPr/>
          <a:lstStyle/>
          <a:p>
            <a:r>
              <a:rPr lang="fa-IR" altLang="en-US"/>
              <a:t>  نوفه</a:t>
            </a:r>
            <a:endParaRPr lang="en-US" altLang="en-US"/>
          </a:p>
        </p:txBody>
      </p:sp>
      <p:sp>
        <p:nvSpPr>
          <p:cNvPr id="6153" name="Rectangle 23"/>
          <p:cNvSpPr>
            <a:spLocks noChangeArrowheads="1"/>
          </p:cNvSpPr>
          <p:nvPr/>
        </p:nvSpPr>
        <p:spPr bwMode="auto">
          <a:xfrm>
            <a:off x="5292725" y="4570413"/>
            <a:ext cx="863600" cy="457200"/>
          </a:xfrm>
          <a:prstGeom prst="rect">
            <a:avLst/>
          </a:prstGeom>
          <a:solidFill>
            <a:schemeClr val="accent1"/>
          </a:solidFill>
          <a:ln w="9525" algn="ctr">
            <a:solidFill>
              <a:schemeClr val="tx1"/>
            </a:solidFill>
            <a:round/>
            <a:headEnd/>
            <a:tailEnd/>
          </a:ln>
        </p:spPr>
        <p:txBody>
          <a:bodyPr/>
          <a:lstStyle/>
          <a:p>
            <a:r>
              <a:rPr lang="fa-IR" altLang="en-US"/>
              <a:t>  گیرنده</a:t>
            </a:r>
            <a:endParaRPr lang="en-US" altLang="en-US"/>
          </a:p>
        </p:txBody>
      </p:sp>
      <p:sp>
        <p:nvSpPr>
          <p:cNvPr id="6154" name="Rectangle 24"/>
          <p:cNvSpPr>
            <a:spLocks noChangeArrowheads="1"/>
          </p:cNvSpPr>
          <p:nvPr/>
        </p:nvSpPr>
        <p:spPr bwMode="auto">
          <a:xfrm>
            <a:off x="7843838" y="4603750"/>
            <a:ext cx="865187" cy="457200"/>
          </a:xfrm>
          <a:prstGeom prst="rect">
            <a:avLst/>
          </a:prstGeom>
          <a:solidFill>
            <a:schemeClr val="accent1"/>
          </a:solidFill>
          <a:ln w="9525" algn="ctr">
            <a:solidFill>
              <a:schemeClr val="tx1"/>
            </a:solidFill>
            <a:round/>
            <a:headEnd/>
            <a:tailEnd/>
          </a:ln>
        </p:spPr>
        <p:txBody>
          <a:bodyPr/>
          <a:lstStyle/>
          <a:p>
            <a:r>
              <a:rPr lang="fa-IR" altLang="en-US"/>
              <a:t>  مقصد</a:t>
            </a:r>
            <a:endParaRPr lang="en-US" altLang="en-US"/>
          </a:p>
        </p:txBody>
      </p:sp>
      <p:sp>
        <p:nvSpPr>
          <p:cNvPr id="6155" name="Rectangle 25"/>
          <p:cNvSpPr>
            <a:spLocks noChangeArrowheads="1"/>
          </p:cNvSpPr>
          <p:nvPr/>
        </p:nvSpPr>
        <p:spPr bwMode="auto">
          <a:xfrm>
            <a:off x="4076700" y="4548188"/>
            <a:ext cx="863600" cy="457200"/>
          </a:xfrm>
          <a:prstGeom prst="rect">
            <a:avLst/>
          </a:prstGeom>
          <a:solidFill>
            <a:schemeClr val="accent1"/>
          </a:solidFill>
          <a:ln w="9525" algn="ctr">
            <a:solidFill>
              <a:schemeClr val="tx1"/>
            </a:solidFill>
            <a:round/>
            <a:headEnd/>
            <a:tailEnd/>
          </a:ln>
        </p:spPr>
        <p:txBody>
          <a:bodyPr/>
          <a:lstStyle/>
          <a:p>
            <a:r>
              <a:rPr lang="fa-IR" altLang="en-US"/>
              <a:t>  کانال</a:t>
            </a:r>
            <a:endParaRPr lang="en-US" altLang="en-US"/>
          </a:p>
        </p:txBody>
      </p:sp>
      <p:sp>
        <p:nvSpPr>
          <p:cNvPr id="6156" name="Right Arrow 2"/>
          <p:cNvSpPr>
            <a:spLocks noChangeArrowheads="1"/>
          </p:cNvSpPr>
          <p:nvPr/>
        </p:nvSpPr>
        <p:spPr bwMode="auto">
          <a:xfrm>
            <a:off x="981075" y="4535488"/>
            <a:ext cx="422275"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6157" name="Right Arrow 3"/>
          <p:cNvSpPr>
            <a:spLocks noChangeArrowheads="1"/>
          </p:cNvSpPr>
          <p:nvPr/>
        </p:nvSpPr>
        <p:spPr bwMode="auto">
          <a:xfrm>
            <a:off x="2255838" y="4543425"/>
            <a:ext cx="488950" cy="484188"/>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6158" name="Right Arrow 4"/>
          <p:cNvSpPr>
            <a:spLocks noChangeArrowheads="1"/>
          </p:cNvSpPr>
          <p:nvPr/>
        </p:nvSpPr>
        <p:spPr bwMode="auto">
          <a:xfrm>
            <a:off x="3633788" y="4543425"/>
            <a:ext cx="444500"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6159" name="Right Arrow 5"/>
          <p:cNvSpPr>
            <a:spLocks noChangeArrowheads="1"/>
          </p:cNvSpPr>
          <p:nvPr/>
        </p:nvSpPr>
        <p:spPr bwMode="auto">
          <a:xfrm>
            <a:off x="4937125" y="4543425"/>
            <a:ext cx="355600"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6160" name="Right Arrow 6"/>
          <p:cNvSpPr>
            <a:spLocks noChangeArrowheads="1"/>
          </p:cNvSpPr>
          <p:nvPr/>
        </p:nvSpPr>
        <p:spPr bwMode="auto">
          <a:xfrm>
            <a:off x="6156325" y="4562475"/>
            <a:ext cx="407988"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6161" name="Down Arrow 7"/>
          <p:cNvSpPr>
            <a:spLocks noChangeArrowheads="1"/>
          </p:cNvSpPr>
          <p:nvPr/>
        </p:nvSpPr>
        <p:spPr bwMode="auto">
          <a:xfrm>
            <a:off x="4249738" y="3671888"/>
            <a:ext cx="484187" cy="884237"/>
          </a:xfrm>
          <a:prstGeom prst="downArrow">
            <a:avLst>
              <a:gd name="adj1" fmla="val 50000"/>
              <a:gd name="adj2" fmla="val 50027"/>
            </a:avLst>
          </a:prstGeom>
          <a:solidFill>
            <a:schemeClr val="accent1"/>
          </a:solidFill>
          <a:ln w="9525" algn="ctr">
            <a:solidFill>
              <a:schemeClr val="tx1"/>
            </a:solidFill>
            <a:round/>
            <a:headEnd/>
            <a:tailEnd/>
          </a:ln>
        </p:spPr>
        <p:txBody>
          <a:bodyPr/>
          <a:lstStyle/>
          <a:p>
            <a:endParaRPr lang="en-US" altLang="en-US"/>
          </a:p>
        </p:txBody>
      </p:sp>
      <p:sp>
        <p:nvSpPr>
          <p:cNvPr id="6162" name="Rectangle 32"/>
          <p:cNvSpPr>
            <a:spLocks noChangeArrowheads="1"/>
          </p:cNvSpPr>
          <p:nvPr/>
        </p:nvSpPr>
        <p:spPr bwMode="auto">
          <a:xfrm>
            <a:off x="6572250" y="4576763"/>
            <a:ext cx="863600" cy="457200"/>
          </a:xfrm>
          <a:prstGeom prst="rect">
            <a:avLst/>
          </a:prstGeom>
          <a:solidFill>
            <a:schemeClr val="accent1"/>
          </a:solidFill>
          <a:ln w="9525" algn="ctr">
            <a:solidFill>
              <a:schemeClr val="tx1"/>
            </a:solidFill>
            <a:round/>
            <a:headEnd/>
            <a:tailEnd/>
          </a:ln>
        </p:spPr>
        <p:txBody>
          <a:bodyPr/>
          <a:lstStyle/>
          <a:p>
            <a:r>
              <a:rPr lang="fa-IR" altLang="en-US"/>
              <a:t>  مبدل</a:t>
            </a:r>
            <a:endParaRPr lang="en-US" altLang="en-US"/>
          </a:p>
        </p:txBody>
      </p:sp>
      <p:sp>
        <p:nvSpPr>
          <p:cNvPr id="6163" name="Right Arrow 33"/>
          <p:cNvSpPr>
            <a:spLocks noChangeArrowheads="1"/>
          </p:cNvSpPr>
          <p:nvPr/>
        </p:nvSpPr>
        <p:spPr bwMode="auto">
          <a:xfrm>
            <a:off x="7435850" y="4603750"/>
            <a:ext cx="407988"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ide Number Placeholder 5"/>
          <p:cNvSpPr>
            <a:spLocks noGrp="1"/>
          </p:cNvSpPr>
          <p:nvPr>
            <p:ph type="sldNum" sz="quarter" idx="12"/>
          </p:nvPr>
        </p:nvSpPr>
        <p:spPr>
          <a:noFill/>
        </p:spPr>
        <p:txBody>
          <a:bodyPr/>
          <a:lstStyle/>
          <a:p>
            <a:fld id="{27F1938A-3469-443C-A08D-132ED46BDF7B}" type="slidenum">
              <a:rPr lang="fa-IR" altLang="en-US" smtClean="0"/>
              <a:pPr/>
              <a:t>6</a:t>
            </a:fld>
            <a:endParaRPr lang="en-US" altLang="en-US" smtClean="0"/>
          </a:p>
        </p:txBody>
      </p:sp>
      <p:sp>
        <p:nvSpPr>
          <p:cNvPr id="7171" name="Text Box 2"/>
          <p:cNvSpPr txBox="1">
            <a:spLocks noChangeArrowheads="1"/>
          </p:cNvSpPr>
          <p:nvPr/>
        </p:nvSpPr>
        <p:spPr bwMode="auto">
          <a:xfrm>
            <a:off x="1835150" y="836613"/>
            <a:ext cx="6770688" cy="1323975"/>
          </a:xfrm>
          <a:prstGeom prst="rect">
            <a:avLst/>
          </a:prstGeom>
          <a:noFill/>
          <a:ln w="9525">
            <a:noFill/>
            <a:miter lim="800000"/>
            <a:headEnd/>
            <a:tailEnd/>
          </a:ln>
        </p:spPr>
        <p:txBody>
          <a:bodyPr>
            <a:spAutoFit/>
          </a:bodyPr>
          <a:lstStyle/>
          <a:p>
            <a:pPr algn="just">
              <a:lnSpc>
                <a:spcPct val="300000"/>
              </a:lnSpc>
            </a:pPr>
            <a:r>
              <a:rPr lang="fa-IR" altLang="en-US" sz="3200" b="1" u="sng">
                <a:solidFill>
                  <a:srgbClr val="00B0F0"/>
                </a:solidFill>
                <a:cs typeface="Nazanin" pitchFamily="2" charset="-78"/>
              </a:rPr>
              <a:t>3- نظام ارتباط گفتاری</a:t>
            </a:r>
          </a:p>
        </p:txBody>
      </p:sp>
      <p:sp>
        <p:nvSpPr>
          <p:cNvPr id="7172" name="Rectangle 19"/>
          <p:cNvSpPr>
            <a:spLocks noChangeArrowheads="1"/>
          </p:cNvSpPr>
          <p:nvPr/>
        </p:nvSpPr>
        <p:spPr bwMode="auto">
          <a:xfrm>
            <a:off x="115888" y="32734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7173" name="Rectangle 20"/>
          <p:cNvSpPr>
            <a:spLocks noChangeArrowheads="1"/>
          </p:cNvSpPr>
          <p:nvPr/>
        </p:nvSpPr>
        <p:spPr bwMode="auto">
          <a:xfrm>
            <a:off x="2740025" y="32797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7174" name="Rectangle 21"/>
          <p:cNvSpPr>
            <a:spLocks noChangeArrowheads="1"/>
          </p:cNvSpPr>
          <p:nvPr/>
        </p:nvSpPr>
        <p:spPr bwMode="auto">
          <a:xfrm>
            <a:off x="1390650" y="32734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7175" name="Rectangle 22"/>
          <p:cNvSpPr>
            <a:spLocks noChangeArrowheads="1"/>
          </p:cNvSpPr>
          <p:nvPr/>
        </p:nvSpPr>
        <p:spPr bwMode="auto">
          <a:xfrm>
            <a:off x="4070350" y="21605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7176" name="Rectangle 23"/>
          <p:cNvSpPr>
            <a:spLocks noChangeArrowheads="1"/>
          </p:cNvSpPr>
          <p:nvPr/>
        </p:nvSpPr>
        <p:spPr bwMode="auto">
          <a:xfrm>
            <a:off x="5292725" y="32893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7177" name="Rectangle 24"/>
          <p:cNvSpPr>
            <a:spLocks noChangeArrowheads="1"/>
          </p:cNvSpPr>
          <p:nvPr/>
        </p:nvSpPr>
        <p:spPr bwMode="auto">
          <a:xfrm>
            <a:off x="7845425" y="33353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7178" name="Rectangle 25"/>
          <p:cNvSpPr>
            <a:spLocks noChangeArrowheads="1"/>
          </p:cNvSpPr>
          <p:nvPr/>
        </p:nvSpPr>
        <p:spPr bwMode="auto">
          <a:xfrm>
            <a:off x="4076700" y="32670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7179" name="Right Arrow 26"/>
          <p:cNvSpPr>
            <a:spLocks noChangeArrowheads="1"/>
          </p:cNvSpPr>
          <p:nvPr/>
        </p:nvSpPr>
        <p:spPr bwMode="auto">
          <a:xfrm>
            <a:off x="982663" y="33464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0" name="Right Arrow 27"/>
          <p:cNvSpPr>
            <a:spLocks noChangeArrowheads="1"/>
          </p:cNvSpPr>
          <p:nvPr/>
        </p:nvSpPr>
        <p:spPr bwMode="auto">
          <a:xfrm>
            <a:off x="2255838" y="33353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7181" name="Right Arrow 28"/>
          <p:cNvSpPr>
            <a:spLocks noChangeArrowheads="1"/>
          </p:cNvSpPr>
          <p:nvPr/>
        </p:nvSpPr>
        <p:spPr bwMode="auto">
          <a:xfrm>
            <a:off x="3603625" y="33258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2" name="Right Arrow 29"/>
          <p:cNvSpPr>
            <a:spLocks noChangeArrowheads="1"/>
          </p:cNvSpPr>
          <p:nvPr/>
        </p:nvSpPr>
        <p:spPr bwMode="auto">
          <a:xfrm>
            <a:off x="4937125" y="33258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3" name="Right Arrow 30"/>
          <p:cNvSpPr>
            <a:spLocks noChangeArrowheads="1"/>
          </p:cNvSpPr>
          <p:nvPr/>
        </p:nvSpPr>
        <p:spPr bwMode="auto">
          <a:xfrm>
            <a:off x="6156325" y="33416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4" name="Down Arrow 31"/>
          <p:cNvSpPr>
            <a:spLocks noChangeArrowheads="1"/>
          </p:cNvSpPr>
          <p:nvPr/>
        </p:nvSpPr>
        <p:spPr bwMode="auto">
          <a:xfrm>
            <a:off x="4251325" y="28321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5" name="Rectangle 32"/>
          <p:cNvSpPr>
            <a:spLocks noChangeArrowheads="1"/>
          </p:cNvSpPr>
          <p:nvPr/>
        </p:nvSpPr>
        <p:spPr bwMode="auto">
          <a:xfrm>
            <a:off x="6572250" y="32940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7186" name="Right Arrow 33"/>
          <p:cNvSpPr>
            <a:spLocks noChangeArrowheads="1"/>
          </p:cNvSpPr>
          <p:nvPr/>
        </p:nvSpPr>
        <p:spPr bwMode="auto">
          <a:xfrm>
            <a:off x="7437438" y="33543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7187" name="Footer Placeholder 4"/>
          <p:cNvSpPr txBox="1">
            <a:spLocks/>
          </p:cNvSpPr>
          <p:nvPr/>
        </p:nvSpPr>
        <p:spPr bwMode="auto">
          <a:xfrm>
            <a:off x="571500" y="4005263"/>
            <a:ext cx="8159750" cy="2736850"/>
          </a:xfrm>
          <a:prstGeom prst="rect">
            <a:avLst/>
          </a:prstGeom>
          <a:noFill/>
          <a:ln w="9525">
            <a:noFill/>
            <a:miter lim="800000"/>
            <a:headEnd/>
            <a:tailEnd/>
          </a:ln>
        </p:spPr>
        <p:txBody>
          <a:bodyPr/>
          <a:lstStyle/>
          <a:p>
            <a:r>
              <a:rPr lang="fa-IR" altLang="en-US" sz="2800" b="1">
                <a:solidFill>
                  <a:srgbClr val="FF0000"/>
                </a:solidFill>
                <a:cs typeface="B Nazanin" pitchFamily="2" charset="-78"/>
              </a:rPr>
              <a:t>   3-1- توانایی های شناختی و فناوری ها:</a:t>
            </a:r>
          </a:p>
          <a:p>
            <a:r>
              <a:rPr lang="fa-IR" altLang="en-US" sz="2400" b="1">
                <a:cs typeface="B Nazanin" pitchFamily="2" charset="-78"/>
              </a:rPr>
              <a:t>     1- تولید زبان : تبدیل مفهوم به صورت زبانی:  </a:t>
            </a:r>
            <a:r>
              <a:rPr lang="fa-IR" altLang="en-US" sz="2400" b="1">
                <a:solidFill>
                  <a:srgbClr val="C00000"/>
                </a:solidFill>
                <a:cs typeface="B Nazanin" pitchFamily="2" charset="-78"/>
              </a:rPr>
              <a:t>ذهن گوینده</a:t>
            </a:r>
          </a:p>
          <a:p>
            <a:r>
              <a:rPr lang="fa-IR" altLang="en-US" sz="2400" b="1">
                <a:cs typeface="B Nazanin" pitchFamily="2" charset="-78"/>
              </a:rPr>
              <a:t>        . فناوری های متناظر:  1- بازنمایی معرفت : شناخت انسان دربارۀ جهان </a:t>
            </a:r>
          </a:p>
          <a:p>
            <a:r>
              <a:rPr lang="fa-IR" altLang="en-US" sz="2400" b="1">
                <a:cs typeface="B Nazanin" pitchFamily="2" charset="-78"/>
              </a:rPr>
              <a:t>                                           2- تولید زبان طبیعی : تبدیل بازنمایی معرفت به</a:t>
            </a:r>
          </a:p>
          <a:p>
            <a:r>
              <a:rPr lang="fa-IR" altLang="en-US" sz="2400" b="1">
                <a:cs typeface="B Nazanin" pitchFamily="2" charset="-78"/>
              </a:rPr>
              <a:t>                                                                                           ساخت زبانی</a:t>
            </a:r>
          </a:p>
          <a:p>
            <a:r>
              <a:rPr lang="fa-IR" altLang="en-US" sz="2400" b="1">
                <a:cs typeface="B Nazanin" pitchFamily="2" charset="-78"/>
              </a:rPr>
              <a:t>                                           3- فناوری نمونه:    </a:t>
            </a:r>
            <a:r>
              <a:rPr lang="fa-IR" altLang="en-US" sz="2400" b="1">
                <a:solidFill>
                  <a:srgbClr val="C00000"/>
                </a:solidFill>
                <a:cs typeface="B Nazanin" pitchFamily="2" charset="-78"/>
              </a:rPr>
              <a:t>ترجمۀ ماشینی گفتار به گفتار،</a:t>
            </a:r>
          </a:p>
          <a:p>
            <a:r>
              <a:rPr lang="fa-IR" altLang="en-US" sz="2400" b="1">
                <a:solidFill>
                  <a:srgbClr val="C00000"/>
                </a:solidFill>
                <a:cs typeface="B Nazanin" pitchFamily="2" charset="-78"/>
              </a:rPr>
              <a:t>                                                                           سامانۀ پاسخ دهی گفتاری</a:t>
            </a:r>
          </a:p>
          <a:p>
            <a:r>
              <a:rPr lang="fa-IR" altLang="en-US" sz="2400" b="1">
                <a:cs typeface="B Nazanin" pitchFamily="2" charset="-78"/>
              </a:rPr>
              <a:t>                                              </a:t>
            </a:r>
          </a:p>
        </p:txBody>
      </p:sp>
      <p:sp>
        <p:nvSpPr>
          <p:cNvPr id="2" name="5-Point Star 1"/>
          <p:cNvSpPr/>
          <p:nvPr/>
        </p:nvSpPr>
        <p:spPr bwMode="auto">
          <a:xfrm>
            <a:off x="8027988" y="4894263"/>
            <a:ext cx="195262" cy="287337"/>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5"/>
          <p:cNvSpPr>
            <a:spLocks noGrp="1"/>
          </p:cNvSpPr>
          <p:nvPr>
            <p:ph type="sldNum" sz="quarter" idx="12"/>
          </p:nvPr>
        </p:nvSpPr>
        <p:spPr>
          <a:noFill/>
        </p:spPr>
        <p:txBody>
          <a:bodyPr/>
          <a:lstStyle/>
          <a:p>
            <a:fld id="{4B7DFBF7-42BA-464C-AB30-67441EAA7019}" type="slidenum">
              <a:rPr lang="fa-IR" altLang="en-US" smtClean="0"/>
              <a:pPr/>
              <a:t>7</a:t>
            </a:fld>
            <a:endParaRPr lang="en-US" altLang="en-US" smtClean="0"/>
          </a:p>
        </p:txBody>
      </p:sp>
      <p:sp>
        <p:nvSpPr>
          <p:cNvPr id="8195" name="Rectangle 19"/>
          <p:cNvSpPr>
            <a:spLocks noChangeArrowheads="1"/>
          </p:cNvSpPr>
          <p:nvPr/>
        </p:nvSpPr>
        <p:spPr bwMode="auto">
          <a:xfrm>
            <a:off x="115888"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8196" name="Rectangle 20"/>
          <p:cNvSpPr>
            <a:spLocks noChangeArrowheads="1"/>
          </p:cNvSpPr>
          <p:nvPr/>
        </p:nvSpPr>
        <p:spPr bwMode="auto">
          <a:xfrm>
            <a:off x="2740025"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8197" name="Rectangle 21"/>
          <p:cNvSpPr>
            <a:spLocks noChangeArrowheads="1"/>
          </p:cNvSpPr>
          <p:nvPr/>
        </p:nvSpPr>
        <p:spPr bwMode="auto">
          <a:xfrm>
            <a:off x="1390650"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8198" name="Rectangle 22"/>
          <p:cNvSpPr>
            <a:spLocks noChangeArrowheads="1"/>
          </p:cNvSpPr>
          <p:nvPr/>
        </p:nvSpPr>
        <p:spPr bwMode="auto">
          <a:xfrm>
            <a:off x="4070350"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8199" name="Rectangle 23"/>
          <p:cNvSpPr>
            <a:spLocks noChangeArrowheads="1"/>
          </p:cNvSpPr>
          <p:nvPr/>
        </p:nvSpPr>
        <p:spPr bwMode="auto">
          <a:xfrm>
            <a:off x="5292725"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8200" name="Rectangle 24"/>
          <p:cNvSpPr>
            <a:spLocks noChangeArrowheads="1"/>
          </p:cNvSpPr>
          <p:nvPr/>
        </p:nvSpPr>
        <p:spPr bwMode="auto">
          <a:xfrm>
            <a:off x="7845425"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8201" name="Rectangle 25"/>
          <p:cNvSpPr>
            <a:spLocks noChangeArrowheads="1"/>
          </p:cNvSpPr>
          <p:nvPr/>
        </p:nvSpPr>
        <p:spPr bwMode="auto">
          <a:xfrm>
            <a:off x="4076700"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8202" name="Right Arrow 26"/>
          <p:cNvSpPr>
            <a:spLocks noChangeArrowheads="1"/>
          </p:cNvSpPr>
          <p:nvPr/>
        </p:nvSpPr>
        <p:spPr bwMode="auto">
          <a:xfrm>
            <a:off x="982663"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03" name="Right Arrow 27"/>
          <p:cNvSpPr>
            <a:spLocks noChangeArrowheads="1"/>
          </p:cNvSpPr>
          <p:nvPr/>
        </p:nvSpPr>
        <p:spPr bwMode="auto">
          <a:xfrm>
            <a:off x="2255838"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8204" name="Right Arrow 28"/>
          <p:cNvSpPr>
            <a:spLocks noChangeArrowheads="1"/>
          </p:cNvSpPr>
          <p:nvPr/>
        </p:nvSpPr>
        <p:spPr bwMode="auto">
          <a:xfrm>
            <a:off x="3603625"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05" name="Right Arrow 29"/>
          <p:cNvSpPr>
            <a:spLocks noChangeArrowheads="1"/>
          </p:cNvSpPr>
          <p:nvPr/>
        </p:nvSpPr>
        <p:spPr bwMode="auto">
          <a:xfrm>
            <a:off x="4937125"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06" name="Right Arrow 30"/>
          <p:cNvSpPr>
            <a:spLocks noChangeArrowheads="1"/>
          </p:cNvSpPr>
          <p:nvPr/>
        </p:nvSpPr>
        <p:spPr bwMode="auto">
          <a:xfrm>
            <a:off x="6156325"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07" name="Down Arrow 31"/>
          <p:cNvSpPr>
            <a:spLocks noChangeArrowheads="1"/>
          </p:cNvSpPr>
          <p:nvPr/>
        </p:nvSpPr>
        <p:spPr bwMode="auto">
          <a:xfrm>
            <a:off x="4251325"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08" name="Rectangle 32"/>
          <p:cNvSpPr>
            <a:spLocks noChangeArrowheads="1"/>
          </p:cNvSpPr>
          <p:nvPr/>
        </p:nvSpPr>
        <p:spPr bwMode="auto">
          <a:xfrm>
            <a:off x="6572250"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8209" name="Right Arrow 33"/>
          <p:cNvSpPr>
            <a:spLocks noChangeArrowheads="1"/>
          </p:cNvSpPr>
          <p:nvPr/>
        </p:nvSpPr>
        <p:spPr bwMode="auto">
          <a:xfrm>
            <a:off x="7437438"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8210" name="Rectangle 1"/>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8211" name="Footer Placeholder 4"/>
          <p:cNvSpPr txBox="1">
            <a:spLocks/>
          </p:cNvSpPr>
          <p:nvPr/>
        </p:nvSpPr>
        <p:spPr bwMode="auto">
          <a:xfrm>
            <a:off x="571500" y="4005263"/>
            <a:ext cx="8159750" cy="2376487"/>
          </a:xfrm>
          <a:prstGeom prst="rect">
            <a:avLst/>
          </a:prstGeom>
          <a:noFill/>
          <a:ln w="9525">
            <a:noFill/>
            <a:miter lim="800000"/>
            <a:headEnd/>
            <a:tailEnd/>
          </a:ln>
        </p:spPr>
        <p:txBody>
          <a:bodyPr/>
          <a:lstStyle/>
          <a:p>
            <a:r>
              <a:rPr lang="fa-IR" altLang="en-US" sz="2800" b="1">
                <a:solidFill>
                  <a:srgbClr val="FF0000"/>
                </a:solidFill>
                <a:cs typeface="B Nazanin" pitchFamily="2" charset="-78"/>
              </a:rPr>
              <a:t>   3-1- توانایی های شناختی و فناوری ها:</a:t>
            </a:r>
          </a:p>
          <a:p>
            <a:r>
              <a:rPr lang="fa-IR" altLang="en-US" sz="2400" b="1">
                <a:cs typeface="B Nazanin" pitchFamily="2" charset="-78"/>
              </a:rPr>
              <a:t>     2- درک زبان : تبدیل صورت زبانی به مفهوم:                 </a:t>
            </a:r>
            <a:r>
              <a:rPr lang="fa-IR" altLang="en-US" sz="2400" b="1">
                <a:solidFill>
                  <a:srgbClr val="C00000"/>
                </a:solidFill>
                <a:cs typeface="B Nazanin" pitchFamily="2" charset="-78"/>
              </a:rPr>
              <a:t>ذهن شنونده</a:t>
            </a:r>
          </a:p>
          <a:p>
            <a:r>
              <a:rPr lang="fa-IR" altLang="en-US" sz="2400" b="1">
                <a:cs typeface="B Nazanin" pitchFamily="2" charset="-78"/>
              </a:rPr>
              <a:t>        فناوری های متناظر:  1- بازنمایی معرفت : شناخت انسان دربارۀ جهان </a:t>
            </a:r>
          </a:p>
          <a:p>
            <a:r>
              <a:rPr lang="fa-IR" altLang="en-US" sz="2400" b="1">
                <a:cs typeface="B Nazanin" pitchFamily="2" charset="-78"/>
              </a:rPr>
              <a:t>                                         2- درک زبان طبیعی : تبدیل ساخت زبانی به      </a:t>
            </a:r>
          </a:p>
          <a:p>
            <a:r>
              <a:rPr lang="fa-IR" altLang="en-US" sz="2400" b="1">
                <a:cs typeface="B Nazanin" pitchFamily="2" charset="-78"/>
              </a:rPr>
              <a:t>                                                                                بازنمایی معرفت</a:t>
            </a:r>
          </a:p>
          <a:p>
            <a:r>
              <a:rPr lang="fa-IR" altLang="en-US" sz="2400" b="1">
                <a:cs typeface="B Nazanin" pitchFamily="2" charset="-78"/>
              </a:rPr>
              <a:t>                                         3- فناوری نمونه:                      </a:t>
            </a:r>
            <a:r>
              <a:rPr lang="fa-IR" altLang="en-US" sz="2400" b="1">
                <a:solidFill>
                  <a:srgbClr val="C00000"/>
                </a:solidFill>
                <a:cs typeface="B Nazanin" pitchFamily="2" charset="-78"/>
              </a:rPr>
              <a:t>ترجمۀ ماشینی  </a:t>
            </a:r>
          </a:p>
        </p:txBody>
      </p:sp>
      <p:sp>
        <p:nvSpPr>
          <p:cNvPr id="39" name="5-Point Star 38"/>
          <p:cNvSpPr/>
          <p:nvPr/>
        </p:nvSpPr>
        <p:spPr bwMode="auto">
          <a:xfrm>
            <a:off x="8180388" y="4841875"/>
            <a:ext cx="193675" cy="287338"/>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ide Number Placeholder 5"/>
          <p:cNvSpPr>
            <a:spLocks noGrp="1"/>
          </p:cNvSpPr>
          <p:nvPr>
            <p:ph type="sldNum" sz="quarter" idx="12"/>
          </p:nvPr>
        </p:nvSpPr>
        <p:spPr>
          <a:noFill/>
        </p:spPr>
        <p:txBody>
          <a:bodyPr/>
          <a:lstStyle/>
          <a:p>
            <a:fld id="{E320F608-0037-40CD-8E9B-213CBE669F59}" type="slidenum">
              <a:rPr lang="fa-IR" altLang="en-US" smtClean="0"/>
              <a:pPr/>
              <a:t>8</a:t>
            </a:fld>
            <a:endParaRPr lang="en-US" altLang="en-US" smtClean="0"/>
          </a:p>
        </p:txBody>
      </p:sp>
      <p:sp>
        <p:nvSpPr>
          <p:cNvPr id="9219" name="Rectangle 19"/>
          <p:cNvSpPr>
            <a:spLocks noChangeArrowheads="1"/>
          </p:cNvSpPr>
          <p:nvPr/>
        </p:nvSpPr>
        <p:spPr bwMode="auto">
          <a:xfrm>
            <a:off x="106363"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9220" name="Rectangle 20"/>
          <p:cNvSpPr>
            <a:spLocks noChangeArrowheads="1"/>
          </p:cNvSpPr>
          <p:nvPr/>
        </p:nvSpPr>
        <p:spPr bwMode="auto">
          <a:xfrm>
            <a:off x="2730500"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9221" name="Rectangle 21"/>
          <p:cNvSpPr>
            <a:spLocks noChangeArrowheads="1"/>
          </p:cNvSpPr>
          <p:nvPr/>
        </p:nvSpPr>
        <p:spPr bwMode="auto">
          <a:xfrm>
            <a:off x="1381125"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9222" name="Rectangle 22"/>
          <p:cNvSpPr>
            <a:spLocks noChangeArrowheads="1"/>
          </p:cNvSpPr>
          <p:nvPr/>
        </p:nvSpPr>
        <p:spPr bwMode="auto">
          <a:xfrm>
            <a:off x="4060825"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9223" name="Rectangle 23"/>
          <p:cNvSpPr>
            <a:spLocks noChangeArrowheads="1"/>
          </p:cNvSpPr>
          <p:nvPr/>
        </p:nvSpPr>
        <p:spPr bwMode="auto">
          <a:xfrm>
            <a:off x="5283200"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9224" name="Rectangle 24"/>
          <p:cNvSpPr>
            <a:spLocks noChangeArrowheads="1"/>
          </p:cNvSpPr>
          <p:nvPr/>
        </p:nvSpPr>
        <p:spPr bwMode="auto">
          <a:xfrm>
            <a:off x="7835900"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9225" name="Rectangle 25"/>
          <p:cNvSpPr>
            <a:spLocks noChangeArrowheads="1"/>
          </p:cNvSpPr>
          <p:nvPr/>
        </p:nvSpPr>
        <p:spPr bwMode="auto">
          <a:xfrm>
            <a:off x="4067175"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9226" name="Right Arrow 26"/>
          <p:cNvSpPr>
            <a:spLocks noChangeArrowheads="1"/>
          </p:cNvSpPr>
          <p:nvPr/>
        </p:nvSpPr>
        <p:spPr bwMode="auto">
          <a:xfrm>
            <a:off x="973138"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27" name="Right Arrow 27"/>
          <p:cNvSpPr>
            <a:spLocks noChangeArrowheads="1"/>
          </p:cNvSpPr>
          <p:nvPr/>
        </p:nvSpPr>
        <p:spPr bwMode="auto">
          <a:xfrm>
            <a:off x="2246313"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9228" name="Right Arrow 28"/>
          <p:cNvSpPr>
            <a:spLocks noChangeArrowheads="1"/>
          </p:cNvSpPr>
          <p:nvPr/>
        </p:nvSpPr>
        <p:spPr bwMode="auto">
          <a:xfrm>
            <a:off x="3594100"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29" name="Right Arrow 29"/>
          <p:cNvSpPr>
            <a:spLocks noChangeArrowheads="1"/>
          </p:cNvSpPr>
          <p:nvPr/>
        </p:nvSpPr>
        <p:spPr bwMode="auto">
          <a:xfrm>
            <a:off x="4927600"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30" name="Right Arrow 30"/>
          <p:cNvSpPr>
            <a:spLocks noChangeArrowheads="1"/>
          </p:cNvSpPr>
          <p:nvPr/>
        </p:nvSpPr>
        <p:spPr bwMode="auto">
          <a:xfrm>
            <a:off x="6146800"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31" name="Down Arrow 31"/>
          <p:cNvSpPr>
            <a:spLocks noChangeArrowheads="1"/>
          </p:cNvSpPr>
          <p:nvPr/>
        </p:nvSpPr>
        <p:spPr bwMode="auto">
          <a:xfrm>
            <a:off x="4241800"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32" name="Rectangle 32"/>
          <p:cNvSpPr>
            <a:spLocks noChangeArrowheads="1"/>
          </p:cNvSpPr>
          <p:nvPr/>
        </p:nvSpPr>
        <p:spPr bwMode="auto">
          <a:xfrm>
            <a:off x="6562725"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9233" name="Right Arrow 33"/>
          <p:cNvSpPr>
            <a:spLocks noChangeArrowheads="1"/>
          </p:cNvSpPr>
          <p:nvPr/>
        </p:nvSpPr>
        <p:spPr bwMode="auto">
          <a:xfrm>
            <a:off x="7427913"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9234" name="Rectangle 20"/>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9235" name="Footer Placeholder 4"/>
          <p:cNvSpPr txBox="1">
            <a:spLocks/>
          </p:cNvSpPr>
          <p:nvPr/>
        </p:nvSpPr>
        <p:spPr bwMode="auto">
          <a:xfrm>
            <a:off x="571500" y="4005263"/>
            <a:ext cx="8159750" cy="2303462"/>
          </a:xfrm>
          <a:prstGeom prst="rect">
            <a:avLst/>
          </a:prstGeom>
          <a:noFill/>
          <a:ln w="9525">
            <a:noFill/>
            <a:miter lim="800000"/>
            <a:headEnd/>
            <a:tailEnd/>
          </a:ln>
        </p:spPr>
        <p:txBody>
          <a:bodyPr/>
          <a:lstStyle/>
          <a:p>
            <a:r>
              <a:rPr lang="fa-IR" altLang="en-US" sz="2800" b="1">
                <a:solidFill>
                  <a:srgbClr val="FF0000"/>
                </a:solidFill>
                <a:cs typeface="B Nazanin" pitchFamily="2" charset="-78"/>
              </a:rPr>
              <a:t>   3-1- توانایی های شناختی و فناوری ها:</a:t>
            </a:r>
          </a:p>
          <a:p>
            <a:r>
              <a:rPr lang="fa-IR" altLang="en-US" sz="2400" b="1">
                <a:cs typeface="B Nazanin" pitchFamily="2" charset="-78"/>
              </a:rPr>
              <a:t>     3- فعالیت های شناختی مغز:  رابطۀ بین زبان و مغز: </a:t>
            </a:r>
            <a:r>
              <a:rPr lang="fa-IR" altLang="en-US" sz="2400" b="1">
                <a:solidFill>
                  <a:srgbClr val="C00000"/>
                </a:solidFill>
                <a:cs typeface="B Nazanin" pitchFamily="2" charset="-78"/>
              </a:rPr>
              <a:t>مغز گوینده و شنونده</a:t>
            </a:r>
          </a:p>
          <a:p>
            <a:r>
              <a:rPr lang="fa-IR" altLang="en-US" sz="2400" b="1">
                <a:cs typeface="B Nazanin" pitchFamily="2" charset="-78"/>
              </a:rPr>
              <a:t>           فناوری های متناظر:  1- بازنمایی رخدادهای شناختی : سرنخ های زبانی</a:t>
            </a:r>
          </a:p>
          <a:p>
            <a:r>
              <a:rPr lang="fa-IR" altLang="en-US" sz="2400" b="1">
                <a:cs typeface="B Nazanin" pitchFamily="2" charset="-78"/>
              </a:rPr>
              <a:t>                                                                           سیگنال مغز </a:t>
            </a:r>
          </a:p>
          <a:p>
            <a:r>
              <a:rPr lang="fa-IR" altLang="en-US" sz="2400" b="1">
                <a:cs typeface="B Nazanin" pitchFamily="2" charset="-78"/>
              </a:rPr>
              <a:t>                                           2- فناوری نمونه:               </a:t>
            </a:r>
            <a:r>
              <a:rPr lang="fa-IR" altLang="en-US" sz="2400" b="1">
                <a:solidFill>
                  <a:srgbClr val="C00000"/>
                </a:solidFill>
                <a:cs typeface="B Nazanin" pitchFamily="2" charset="-78"/>
              </a:rPr>
              <a:t>دروغ سنجی</a:t>
            </a:r>
          </a:p>
          <a:p>
            <a:r>
              <a:rPr lang="fa-IR" altLang="en-US" sz="2400" b="1">
                <a:cs typeface="B Nazanin" pitchFamily="2" charset="-78"/>
              </a:rPr>
              <a:t>  </a:t>
            </a:r>
          </a:p>
          <a:p>
            <a:r>
              <a:rPr lang="fa-IR" altLang="en-US" sz="2400" b="1">
                <a:cs typeface="B Nazanin" pitchFamily="2" charset="-78"/>
              </a:rPr>
              <a:t>                                              </a:t>
            </a:r>
          </a:p>
        </p:txBody>
      </p:sp>
      <p:sp>
        <p:nvSpPr>
          <p:cNvPr id="23" name="5-Point Star 22"/>
          <p:cNvSpPr/>
          <p:nvPr/>
        </p:nvSpPr>
        <p:spPr bwMode="auto">
          <a:xfrm>
            <a:off x="8048625" y="4845050"/>
            <a:ext cx="195263"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Number Placeholder 5"/>
          <p:cNvSpPr>
            <a:spLocks noGrp="1"/>
          </p:cNvSpPr>
          <p:nvPr>
            <p:ph type="sldNum" sz="quarter" idx="12"/>
          </p:nvPr>
        </p:nvSpPr>
        <p:spPr>
          <a:noFill/>
        </p:spPr>
        <p:txBody>
          <a:bodyPr/>
          <a:lstStyle/>
          <a:p>
            <a:fld id="{8D43ABC3-9FE0-401C-B082-E4C482CD6E6A}" type="slidenum">
              <a:rPr lang="fa-IR" altLang="en-US" smtClean="0"/>
              <a:pPr/>
              <a:t>9</a:t>
            </a:fld>
            <a:endParaRPr lang="en-US" altLang="en-US" smtClean="0"/>
          </a:p>
        </p:txBody>
      </p:sp>
      <p:sp>
        <p:nvSpPr>
          <p:cNvPr id="10243" name="Rectangle 19"/>
          <p:cNvSpPr>
            <a:spLocks noChangeArrowheads="1"/>
          </p:cNvSpPr>
          <p:nvPr/>
        </p:nvSpPr>
        <p:spPr bwMode="auto">
          <a:xfrm>
            <a:off x="106363" y="2841625"/>
            <a:ext cx="858837" cy="614363"/>
          </a:xfrm>
          <a:prstGeom prst="rect">
            <a:avLst/>
          </a:prstGeom>
          <a:solidFill>
            <a:schemeClr val="accent1"/>
          </a:solidFill>
          <a:ln w="9525" algn="ctr">
            <a:solidFill>
              <a:schemeClr val="tx1"/>
            </a:solidFill>
            <a:round/>
            <a:headEnd/>
            <a:tailEnd/>
          </a:ln>
        </p:spPr>
        <p:txBody>
          <a:bodyPr/>
          <a:lstStyle/>
          <a:p>
            <a:r>
              <a:rPr lang="fa-IR" altLang="en-US"/>
              <a:t>  ذهن     </a:t>
            </a:r>
          </a:p>
          <a:p>
            <a:r>
              <a:rPr lang="fa-IR" altLang="en-US"/>
              <a:t>  گوینده</a:t>
            </a:r>
            <a:endParaRPr lang="en-US" altLang="en-US"/>
          </a:p>
        </p:txBody>
      </p:sp>
      <p:sp>
        <p:nvSpPr>
          <p:cNvPr id="10244" name="Rectangle 20"/>
          <p:cNvSpPr>
            <a:spLocks noChangeArrowheads="1"/>
          </p:cNvSpPr>
          <p:nvPr/>
        </p:nvSpPr>
        <p:spPr bwMode="auto">
          <a:xfrm>
            <a:off x="2730500" y="2847975"/>
            <a:ext cx="863600" cy="608013"/>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گفتار</a:t>
            </a:r>
            <a:endParaRPr lang="en-US" altLang="en-US"/>
          </a:p>
        </p:txBody>
      </p:sp>
      <p:sp>
        <p:nvSpPr>
          <p:cNvPr id="10245" name="Rectangle 21"/>
          <p:cNvSpPr>
            <a:spLocks noChangeArrowheads="1"/>
          </p:cNvSpPr>
          <p:nvPr/>
        </p:nvSpPr>
        <p:spPr bwMode="auto">
          <a:xfrm>
            <a:off x="1381125" y="2841625"/>
            <a:ext cx="865188" cy="614363"/>
          </a:xfrm>
          <a:prstGeom prst="rect">
            <a:avLst/>
          </a:prstGeom>
          <a:solidFill>
            <a:schemeClr val="accent1"/>
          </a:solidFill>
          <a:ln w="9525" algn="ctr">
            <a:solidFill>
              <a:schemeClr val="tx1"/>
            </a:solidFill>
            <a:round/>
            <a:headEnd/>
            <a:tailEnd/>
          </a:ln>
        </p:spPr>
        <p:txBody>
          <a:bodyPr/>
          <a:lstStyle/>
          <a:p>
            <a:r>
              <a:rPr lang="fa-IR" altLang="en-US"/>
              <a:t>  مغز</a:t>
            </a:r>
          </a:p>
          <a:p>
            <a:r>
              <a:rPr lang="fa-IR" altLang="en-US"/>
              <a:t>  گوینده</a:t>
            </a:r>
            <a:endParaRPr lang="en-US" altLang="en-US"/>
          </a:p>
        </p:txBody>
      </p:sp>
      <p:sp>
        <p:nvSpPr>
          <p:cNvPr id="10246" name="Rectangle 22"/>
          <p:cNvSpPr>
            <a:spLocks noChangeArrowheads="1"/>
          </p:cNvSpPr>
          <p:nvPr/>
        </p:nvSpPr>
        <p:spPr bwMode="auto">
          <a:xfrm>
            <a:off x="4060825" y="1728788"/>
            <a:ext cx="863600" cy="660400"/>
          </a:xfrm>
          <a:prstGeom prst="rect">
            <a:avLst/>
          </a:prstGeom>
          <a:solidFill>
            <a:schemeClr val="accent1"/>
          </a:solidFill>
          <a:ln w="9525" algn="ctr">
            <a:solidFill>
              <a:schemeClr val="tx1"/>
            </a:solidFill>
            <a:round/>
            <a:headEnd/>
            <a:tailEnd/>
          </a:ln>
        </p:spPr>
        <p:txBody>
          <a:bodyPr/>
          <a:lstStyle/>
          <a:p>
            <a:r>
              <a:rPr lang="fa-IR" altLang="en-US"/>
              <a:t>  اختلال</a:t>
            </a:r>
          </a:p>
          <a:p>
            <a:r>
              <a:rPr lang="fa-IR" altLang="en-US"/>
              <a:t>  کانال</a:t>
            </a:r>
            <a:endParaRPr lang="en-US" altLang="en-US"/>
          </a:p>
        </p:txBody>
      </p:sp>
      <p:sp>
        <p:nvSpPr>
          <p:cNvPr id="10247" name="Rectangle 23"/>
          <p:cNvSpPr>
            <a:spLocks noChangeArrowheads="1"/>
          </p:cNvSpPr>
          <p:nvPr/>
        </p:nvSpPr>
        <p:spPr bwMode="auto">
          <a:xfrm>
            <a:off x="5283200" y="2857500"/>
            <a:ext cx="863600" cy="598488"/>
          </a:xfrm>
          <a:prstGeom prst="rect">
            <a:avLst/>
          </a:prstGeom>
          <a:solidFill>
            <a:schemeClr val="accent1"/>
          </a:solidFill>
          <a:ln w="9525" algn="ctr">
            <a:solidFill>
              <a:schemeClr val="tx1"/>
            </a:solidFill>
            <a:round/>
            <a:headEnd/>
            <a:tailEnd/>
          </a:ln>
        </p:spPr>
        <p:txBody>
          <a:bodyPr/>
          <a:lstStyle/>
          <a:p>
            <a:r>
              <a:rPr lang="fa-IR" altLang="en-US"/>
              <a:t>  دستگاه</a:t>
            </a:r>
          </a:p>
          <a:p>
            <a:r>
              <a:rPr lang="fa-IR" altLang="en-US"/>
              <a:t>  شنوایی</a:t>
            </a:r>
            <a:endParaRPr lang="en-US" altLang="en-US"/>
          </a:p>
        </p:txBody>
      </p:sp>
      <p:sp>
        <p:nvSpPr>
          <p:cNvPr id="10248" name="Rectangle 24"/>
          <p:cNvSpPr>
            <a:spLocks noChangeArrowheads="1"/>
          </p:cNvSpPr>
          <p:nvPr/>
        </p:nvSpPr>
        <p:spPr bwMode="auto">
          <a:xfrm>
            <a:off x="7835900" y="2903538"/>
            <a:ext cx="863600" cy="552450"/>
          </a:xfrm>
          <a:prstGeom prst="rect">
            <a:avLst/>
          </a:prstGeom>
          <a:solidFill>
            <a:schemeClr val="accent1"/>
          </a:solidFill>
          <a:ln w="9525" algn="ctr">
            <a:solidFill>
              <a:schemeClr val="tx1"/>
            </a:solidFill>
            <a:round/>
            <a:headEnd/>
            <a:tailEnd/>
          </a:ln>
        </p:spPr>
        <p:txBody>
          <a:bodyPr/>
          <a:lstStyle/>
          <a:p>
            <a:r>
              <a:rPr lang="fa-IR" altLang="en-US"/>
              <a:t>  ذهن  شنونده</a:t>
            </a:r>
            <a:endParaRPr lang="en-US" altLang="en-US"/>
          </a:p>
        </p:txBody>
      </p:sp>
      <p:sp>
        <p:nvSpPr>
          <p:cNvPr id="10249" name="Rectangle 25"/>
          <p:cNvSpPr>
            <a:spLocks noChangeArrowheads="1"/>
          </p:cNvSpPr>
          <p:nvPr/>
        </p:nvSpPr>
        <p:spPr bwMode="auto">
          <a:xfrm>
            <a:off x="4067175" y="2835275"/>
            <a:ext cx="865188" cy="620713"/>
          </a:xfrm>
          <a:prstGeom prst="rect">
            <a:avLst/>
          </a:prstGeom>
          <a:solidFill>
            <a:schemeClr val="accent1"/>
          </a:solidFill>
          <a:ln w="9525" algn="ctr">
            <a:solidFill>
              <a:schemeClr val="tx1"/>
            </a:solidFill>
            <a:round/>
            <a:headEnd/>
            <a:tailEnd/>
          </a:ln>
        </p:spPr>
        <p:txBody>
          <a:bodyPr/>
          <a:lstStyle/>
          <a:p>
            <a:r>
              <a:rPr lang="fa-IR" altLang="en-US"/>
              <a:t>  جریان</a:t>
            </a:r>
          </a:p>
          <a:p>
            <a:r>
              <a:rPr lang="fa-IR" altLang="en-US"/>
              <a:t>   هوا</a:t>
            </a:r>
            <a:endParaRPr lang="en-US" altLang="en-US"/>
          </a:p>
        </p:txBody>
      </p:sp>
      <p:sp>
        <p:nvSpPr>
          <p:cNvPr id="10250" name="Right Arrow 26"/>
          <p:cNvSpPr>
            <a:spLocks noChangeArrowheads="1"/>
          </p:cNvSpPr>
          <p:nvPr/>
        </p:nvSpPr>
        <p:spPr bwMode="auto">
          <a:xfrm>
            <a:off x="973138" y="2914650"/>
            <a:ext cx="422275" cy="484188"/>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1" name="Right Arrow 27"/>
          <p:cNvSpPr>
            <a:spLocks noChangeArrowheads="1"/>
          </p:cNvSpPr>
          <p:nvPr/>
        </p:nvSpPr>
        <p:spPr bwMode="auto">
          <a:xfrm>
            <a:off x="2246313" y="2903538"/>
            <a:ext cx="488950" cy="484187"/>
          </a:xfrm>
          <a:prstGeom prst="rightArrow">
            <a:avLst>
              <a:gd name="adj1" fmla="val 50000"/>
              <a:gd name="adj2" fmla="val 50020"/>
            </a:avLst>
          </a:prstGeom>
          <a:solidFill>
            <a:schemeClr val="accent1"/>
          </a:solidFill>
          <a:ln w="9525" algn="ctr">
            <a:solidFill>
              <a:schemeClr val="tx1"/>
            </a:solidFill>
            <a:round/>
            <a:headEnd/>
            <a:tailEnd/>
          </a:ln>
        </p:spPr>
        <p:txBody>
          <a:bodyPr/>
          <a:lstStyle/>
          <a:p>
            <a:endParaRPr lang="en-US" altLang="en-US"/>
          </a:p>
        </p:txBody>
      </p:sp>
      <p:sp>
        <p:nvSpPr>
          <p:cNvPr id="10252" name="Right Arrow 28"/>
          <p:cNvSpPr>
            <a:spLocks noChangeArrowheads="1"/>
          </p:cNvSpPr>
          <p:nvPr/>
        </p:nvSpPr>
        <p:spPr bwMode="auto">
          <a:xfrm>
            <a:off x="3594100" y="2894013"/>
            <a:ext cx="474663"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3" name="Right Arrow 29"/>
          <p:cNvSpPr>
            <a:spLocks noChangeArrowheads="1"/>
          </p:cNvSpPr>
          <p:nvPr/>
        </p:nvSpPr>
        <p:spPr bwMode="auto">
          <a:xfrm>
            <a:off x="4927600" y="2894013"/>
            <a:ext cx="355600"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4" name="Right Arrow 30"/>
          <p:cNvSpPr>
            <a:spLocks noChangeArrowheads="1"/>
          </p:cNvSpPr>
          <p:nvPr/>
        </p:nvSpPr>
        <p:spPr bwMode="auto">
          <a:xfrm>
            <a:off x="6146800" y="2909888"/>
            <a:ext cx="407988" cy="485775"/>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5" name="Down Arrow 31"/>
          <p:cNvSpPr>
            <a:spLocks noChangeArrowheads="1"/>
          </p:cNvSpPr>
          <p:nvPr/>
        </p:nvSpPr>
        <p:spPr bwMode="auto">
          <a:xfrm>
            <a:off x="4241800" y="2400300"/>
            <a:ext cx="484188" cy="441325"/>
          </a:xfrm>
          <a:prstGeom prst="down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6" name="Rectangle 32"/>
          <p:cNvSpPr>
            <a:spLocks noChangeArrowheads="1"/>
          </p:cNvSpPr>
          <p:nvPr/>
        </p:nvSpPr>
        <p:spPr bwMode="auto">
          <a:xfrm>
            <a:off x="6562725" y="2862263"/>
            <a:ext cx="865188" cy="593725"/>
          </a:xfrm>
          <a:prstGeom prst="rect">
            <a:avLst/>
          </a:prstGeom>
          <a:solidFill>
            <a:schemeClr val="accent1"/>
          </a:solidFill>
          <a:ln w="9525" algn="ctr">
            <a:solidFill>
              <a:schemeClr val="tx1"/>
            </a:solidFill>
            <a:round/>
            <a:headEnd/>
            <a:tailEnd/>
          </a:ln>
        </p:spPr>
        <p:txBody>
          <a:bodyPr/>
          <a:lstStyle/>
          <a:p>
            <a:r>
              <a:rPr lang="fa-IR" altLang="en-US"/>
              <a:t>  مغز    </a:t>
            </a:r>
          </a:p>
          <a:p>
            <a:r>
              <a:rPr lang="fa-IR" altLang="en-US"/>
              <a:t> شنونده </a:t>
            </a:r>
            <a:endParaRPr lang="en-US" altLang="en-US"/>
          </a:p>
        </p:txBody>
      </p:sp>
      <p:sp>
        <p:nvSpPr>
          <p:cNvPr id="10257" name="Right Arrow 33"/>
          <p:cNvSpPr>
            <a:spLocks noChangeArrowheads="1"/>
          </p:cNvSpPr>
          <p:nvPr/>
        </p:nvSpPr>
        <p:spPr bwMode="auto">
          <a:xfrm>
            <a:off x="7427913" y="2922588"/>
            <a:ext cx="407987" cy="484187"/>
          </a:xfrm>
          <a:prstGeom prst="rightArrow">
            <a:avLst>
              <a:gd name="adj1" fmla="val 50000"/>
              <a:gd name="adj2" fmla="val 50000"/>
            </a:avLst>
          </a:prstGeom>
          <a:solidFill>
            <a:schemeClr val="accent1"/>
          </a:solidFill>
          <a:ln w="9525" algn="ctr">
            <a:solidFill>
              <a:schemeClr val="tx1"/>
            </a:solidFill>
            <a:round/>
            <a:headEnd/>
            <a:tailEnd/>
          </a:ln>
        </p:spPr>
        <p:txBody>
          <a:bodyPr/>
          <a:lstStyle/>
          <a:p>
            <a:endParaRPr lang="en-US" altLang="en-US"/>
          </a:p>
        </p:txBody>
      </p:sp>
      <p:sp>
        <p:nvSpPr>
          <p:cNvPr id="10258" name="Rectangle 20"/>
          <p:cNvSpPr>
            <a:spLocks noChangeArrowheads="1"/>
          </p:cNvSpPr>
          <p:nvPr/>
        </p:nvSpPr>
        <p:spPr bwMode="auto">
          <a:xfrm>
            <a:off x="4102100" y="404813"/>
            <a:ext cx="4340225" cy="1323975"/>
          </a:xfrm>
          <a:prstGeom prst="rect">
            <a:avLst/>
          </a:prstGeom>
          <a:noFill/>
          <a:ln w="9525">
            <a:noFill/>
            <a:miter lim="800000"/>
            <a:headEnd/>
            <a:tailEnd/>
          </a:ln>
        </p:spPr>
        <p:txBody>
          <a:bodyPr wrap="none">
            <a:spAutoFit/>
          </a:bodyPr>
          <a:lstStyle/>
          <a:p>
            <a:pPr algn="just">
              <a:lnSpc>
                <a:spcPct val="300000"/>
              </a:lnSpc>
            </a:pPr>
            <a:r>
              <a:rPr lang="fa-IR" altLang="en-US" sz="3200" b="1" u="sng">
                <a:solidFill>
                  <a:srgbClr val="00B0F0"/>
                </a:solidFill>
                <a:cs typeface="Nazanin" pitchFamily="2" charset="-78"/>
              </a:rPr>
              <a:t>3- نظام ارتباط گفتاری- ادامه</a:t>
            </a:r>
          </a:p>
        </p:txBody>
      </p:sp>
      <p:sp>
        <p:nvSpPr>
          <p:cNvPr id="10259" name="Footer Placeholder 4"/>
          <p:cNvSpPr txBox="1">
            <a:spLocks/>
          </p:cNvSpPr>
          <p:nvPr/>
        </p:nvSpPr>
        <p:spPr bwMode="auto">
          <a:xfrm>
            <a:off x="571500" y="4005263"/>
            <a:ext cx="8159750" cy="2303462"/>
          </a:xfrm>
          <a:prstGeom prst="rect">
            <a:avLst/>
          </a:prstGeom>
          <a:noFill/>
          <a:ln w="9525">
            <a:noFill/>
            <a:miter lim="800000"/>
            <a:headEnd/>
            <a:tailEnd/>
          </a:ln>
        </p:spPr>
        <p:txBody>
          <a:bodyPr/>
          <a:lstStyle/>
          <a:p>
            <a:r>
              <a:rPr lang="fa-IR" altLang="en-US" sz="2800" b="1">
                <a:solidFill>
                  <a:srgbClr val="FF0000"/>
                </a:solidFill>
                <a:cs typeface="B Nazanin" pitchFamily="2" charset="-78"/>
              </a:rPr>
              <a:t>   3-1- توانایی های شناختی و فناوری ها:</a:t>
            </a:r>
          </a:p>
          <a:p>
            <a:r>
              <a:rPr lang="fa-IR" altLang="en-US" sz="2400" b="1">
                <a:cs typeface="B Nazanin" pitchFamily="2" charset="-78"/>
              </a:rPr>
              <a:t>     4- تولید گفتار:  تبدیل فرمان های عصبی به دینامیک اندام های گویایی: </a:t>
            </a:r>
            <a:r>
              <a:rPr lang="fa-IR" altLang="en-US" sz="2400" b="1">
                <a:solidFill>
                  <a:srgbClr val="C00000"/>
                </a:solidFill>
                <a:cs typeface="B Nazanin" pitchFamily="2" charset="-78"/>
              </a:rPr>
              <a:t>  </a:t>
            </a:r>
          </a:p>
          <a:p>
            <a:r>
              <a:rPr lang="fa-IR" altLang="en-US" sz="2400" b="1">
                <a:solidFill>
                  <a:srgbClr val="C00000"/>
                </a:solidFill>
                <a:cs typeface="B Nazanin" pitchFamily="2" charset="-78"/>
              </a:rPr>
              <a:t>                                                              دستگاه گفتار</a:t>
            </a:r>
          </a:p>
          <a:p>
            <a:r>
              <a:rPr lang="fa-IR" altLang="en-US" sz="2400" b="1">
                <a:cs typeface="B Nazanin" pitchFamily="2" charset="-78"/>
              </a:rPr>
              <a:t>           فناوری های متناظر:  1- سنتز گفتار: روش های پارامتری و پیوندی</a:t>
            </a:r>
          </a:p>
          <a:p>
            <a:r>
              <a:rPr lang="fa-IR" altLang="en-US" sz="2400" b="1">
                <a:cs typeface="B Nazanin" pitchFamily="2" charset="-78"/>
              </a:rPr>
              <a:t>                                           2- فناوری نمونه:               </a:t>
            </a:r>
            <a:r>
              <a:rPr lang="fa-IR" altLang="en-US" sz="2400" b="1">
                <a:solidFill>
                  <a:srgbClr val="C00000"/>
                </a:solidFill>
                <a:cs typeface="B Nazanin" pitchFamily="2" charset="-78"/>
              </a:rPr>
              <a:t>گفتارساز مصنوعی</a:t>
            </a:r>
          </a:p>
          <a:p>
            <a:r>
              <a:rPr lang="fa-IR" altLang="en-US" sz="2400" b="1">
                <a:cs typeface="B Nazanin" pitchFamily="2" charset="-78"/>
              </a:rPr>
              <a:t>  </a:t>
            </a:r>
          </a:p>
          <a:p>
            <a:r>
              <a:rPr lang="fa-IR" altLang="en-US" sz="2400" b="1">
                <a:cs typeface="B Nazanin" pitchFamily="2" charset="-78"/>
              </a:rPr>
              <a:t>                                              </a:t>
            </a:r>
          </a:p>
        </p:txBody>
      </p:sp>
      <p:sp>
        <p:nvSpPr>
          <p:cNvPr id="20" name="5-Point Star 19"/>
          <p:cNvSpPr/>
          <p:nvPr/>
        </p:nvSpPr>
        <p:spPr bwMode="auto">
          <a:xfrm>
            <a:off x="7931150" y="5181600"/>
            <a:ext cx="193675" cy="288925"/>
          </a:xfrm>
          <a:prstGeom prst="star5">
            <a:avLst/>
          </a:prstGeom>
          <a:solidFill>
            <a:schemeClr val="accent1"/>
          </a:solidFill>
          <a:ln w="9525" cap="flat" cmpd="sng" algn="ctr">
            <a:solidFill>
              <a:schemeClr val="tx1"/>
            </a:solidFill>
            <a:prstDash val="solid"/>
            <a:round/>
            <a:headEnd type="none" w="med" len="med"/>
            <a:tailEnd type="none" w="med" len="med"/>
          </a:ln>
          <a:effectLst/>
        </p:spPr>
        <p:txBody>
          <a:bodyPr/>
          <a:lstStyle/>
          <a:p>
            <a:pPr>
              <a:defRPr/>
            </a:pPr>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1" eaLnBrk="1" fontAlgn="base" latinLnBrk="0" hangingPunct="1">
          <a:lnSpc>
            <a:spcPct val="100000"/>
          </a:lnSpc>
          <a:spcBef>
            <a:spcPct val="0"/>
          </a:spcBef>
          <a:spcAft>
            <a:spcPct val="0"/>
          </a:spcAft>
          <a:buClrTx/>
          <a:buSzTx/>
          <a:buFontTx/>
          <a:buNone/>
          <a:tabLst/>
          <a:defRPr kumimoji="0" lang="ar-SA" sz="1800" b="0" i="0" u="none" strike="noStrike" cap="none" normalizeH="0" baseline="0" smtClean="0">
            <a:ln>
              <a:noFill/>
            </a:ln>
            <a:solidFill>
              <a:schemeClr val="tx1"/>
            </a:solidFill>
            <a:effectLst/>
            <a:latin typeface="Arial" charset="0"/>
            <a:cs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2058</TotalTime>
  <Words>1710</Words>
  <Application>Microsoft Office PowerPoint</Application>
  <PresentationFormat>On-screen Show (4:3)</PresentationFormat>
  <Paragraphs>425</Paragraphs>
  <Slides>23</Slides>
  <Notes>23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23</vt:i4>
      </vt:variant>
    </vt:vector>
  </HeadingPairs>
  <TitlesOfParts>
    <vt:vector size="32" baseType="lpstr">
      <vt:lpstr>Arial</vt:lpstr>
      <vt:lpstr>Times New Roman</vt:lpstr>
      <vt:lpstr>Titr</vt:lpstr>
      <vt:lpstr>Nazanin</vt:lpstr>
      <vt:lpstr>B Zar</vt:lpstr>
      <vt:lpstr>Wingdings</vt:lpstr>
      <vt:lpstr>B Nazanin</vt:lpstr>
      <vt:lpstr>Default Design</vt:lpstr>
      <vt:lpstr>CorelDRAW X3 Graphic</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rcisp</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bagheri</dc:creator>
  <cp:lastModifiedBy>toghanipour</cp:lastModifiedBy>
  <cp:revision>131</cp:revision>
  <dcterms:created xsi:type="dcterms:W3CDTF">2008-01-31T13:34:03Z</dcterms:created>
  <dcterms:modified xsi:type="dcterms:W3CDTF">2014-12-16T08:20:56Z</dcterms:modified>
</cp:coreProperties>
</file>