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484AF-BDE3-43EF-8D58-304180BFFC80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2718C-E5A0-467F-AA32-1BA484DA30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90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</a:defRPr>
            </a:lvl1pPr>
            <a:lvl2pPr marL="702756" indent="-270291" eaLnBrk="0" hangingPunct="0">
              <a:defRPr sz="1900">
                <a:solidFill>
                  <a:schemeClr val="tx1"/>
                </a:solidFill>
                <a:latin typeface="Arial" charset="0"/>
              </a:defRPr>
            </a:lvl2pPr>
            <a:lvl3pPr marL="1081164" indent="-216233" eaLnBrk="0" hangingPunct="0">
              <a:defRPr sz="1900">
                <a:solidFill>
                  <a:schemeClr val="tx1"/>
                </a:solidFill>
                <a:latin typeface="Arial" charset="0"/>
              </a:defRPr>
            </a:lvl3pPr>
            <a:lvl4pPr marL="1513629" indent="-216233" eaLnBrk="0" hangingPunct="0">
              <a:defRPr sz="1900">
                <a:solidFill>
                  <a:schemeClr val="tx1"/>
                </a:solidFill>
                <a:latin typeface="Arial" charset="0"/>
              </a:defRPr>
            </a:lvl4pPr>
            <a:lvl5pPr marL="1946095" indent="-216233" eaLnBrk="0" hangingPunct="0">
              <a:defRPr sz="1900">
                <a:solidFill>
                  <a:schemeClr val="tx1"/>
                </a:solidFill>
                <a:latin typeface="Arial" charset="0"/>
              </a:defRPr>
            </a:lvl5pPr>
            <a:lvl6pPr marL="2378560" indent="-216233" eaLnBrk="0" fontAlgn="base" hangingPunct="0">
              <a:spcBef>
                <a:spcPct val="5000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6pPr>
            <a:lvl7pPr marL="2811026" indent="-216233" eaLnBrk="0" fontAlgn="base" hangingPunct="0">
              <a:spcBef>
                <a:spcPct val="5000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7pPr>
            <a:lvl8pPr marL="3243491" indent="-216233" eaLnBrk="0" fontAlgn="base" hangingPunct="0">
              <a:spcBef>
                <a:spcPct val="5000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8pPr>
            <a:lvl9pPr marL="3675957" indent="-216233" eaLnBrk="0" fontAlgn="base" hangingPunct="0">
              <a:spcBef>
                <a:spcPct val="5000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100"/>
              <a:t>LTE Fundamentals Tutorial 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</a:defRPr>
            </a:lvl1pPr>
            <a:lvl2pPr marL="702756" indent="-270291" eaLnBrk="0" hangingPunct="0">
              <a:defRPr sz="1900">
                <a:solidFill>
                  <a:schemeClr val="tx1"/>
                </a:solidFill>
                <a:latin typeface="Arial" charset="0"/>
              </a:defRPr>
            </a:lvl2pPr>
            <a:lvl3pPr marL="1081164" indent="-216233" eaLnBrk="0" hangingPunct="0">
              <a:defRPr sz="1900">
                <a:solidFill>
                  <a:schemeClr val="tx1"/>
                </a:solidFill>
                <a:latin typeface="Arial" charset="0"/>
              </a:defRPr>
            </a:lvl3pPr>
            <a:lvl4pPr marL="1513629" indent="-216233" eaLnBrk="0" hangingPunct="0">
              <a:defRPr sz="1900">
                <a:solidFill>
                  <a:schemeClr val="tx1"/>
                </a:solidFill>
                <a:latin typeface="Arial" charset="0"/>
              </a:defRPr>
            </a:lvl4pPr>
            <a:lvl5pPr marL="1946095" indent="-216233" eaLnBrk="0" hangingPunct="0">
              <a:defRPr sz="1900">
                <a:solidFill>
                  <a:schemeClr val="tx1"/>
                </a:solidFill>
                <a:latin typeface="Arial" charset="0"/>
              </a:defRPr>
            </a:lvl5pPr>
            <a:lvl6pPr marL="2378560" indent="-216233" eaLnBrk="0" fontAlgn="base" hangingPunct="0">
              <a:spcBef>
                <a:spcPct val="5000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6pPr>
            <a:lvl7pPr marL="2811026" indent="-216233" eaLnBrk="0" fontAlgn="base" hangingPunct="0">
              <a:spcBef>
                <a:spcPct val="5000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7pPr>
            <a:lvl8pPr marL="3243491" indent="-216233" eaLnBrk="0" fontAlgn="base" hangingPunct="0">
              <a:spcBef>
                <a:spcPct val="5000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8pPr>
            <a:lvl9pPr marL="3675957" indent="-216233" eaLnBrk="0" fontAlgn="base" hangingPunct="0">
              <a:spcBef>
                <a:spcPct val="5000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100"/>
              <a:t>2010-05-25 </a:t>
            </a: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8301" y="686405"/>
            <a:ext cx="4500563" cy="3429000"/>
          </a:xfrm>
          <a:ln/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2390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0497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253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676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789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117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767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1234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04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4836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2495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37562-9BCF-4D65-8976-3A2AC82D16B1}" type="datetimeFigureOut">
              <a:rPr lang="en-US" smtClean="0"/>
              <a:pPr/>
              <a:t>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5797B-0629-43C2-8B68-1FD52E5C61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304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bpct-blend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2000" rIns="72000" anchor="ctr"/>
          <a:lstStyle/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606550" y="2566988"/>
            <a:ext cx="6761163" cy="731837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fa-IR" smtClean="0">
                <a:solidFill>
                  <a:srgbClr val="FFFFFF"/>
                </a:solidFill>
                <a:cs typeface="B Nazanin" pitchFamily="2" charset="-78"/>
              </a:rPr>
              <a:t>بسم الله الرحمن الرحیم </a:t>
            </a:r>
            <a:endParaRPr lang="en-US" smtClean="0">
              <a:solidFill>
                <a:srgbClr val="FFFFFF"/>
              </a:solidFill>
              <a:cs typeface="B Nazanin" pitchFamily="2" charset="-78"/>
            </a:endParaRPr>
          </a:p>
        </p:txBody>
      </p:sp>
      <p:sp>
        <p:nvSpPr>
          <p:cNvPr id="15364" name="Freeform 5" descr="bpct-blend4"/>
          <p:cNvSpPr>
            <a:spLocks noChangeAspect="1" noEditPoints="1"/>
          </p:cNvSpPr>
          <p:nvPr/>
        </p:nvSpPr>
        <p:spPr bwMode="auto">
          <a:xfrm>
            <a:off x="387350" y="1062038"/>
            <a:ext cx="3067050" cy="4283075"/>
          </a:xfrm>
          <a:custGeom>
            <a:avLst/>
            <a:gdLst>
              <a:gd name="T0" fmla="*/ 2147483647 w 1023"/>
              <a:gd name="T1" fmla="*/ 2147483647 h 1428"/>
              <a:gd name="T2" fmla="*/ 2147483647 w 1023"/>
              <a:gd name="T3" fmla="*/ 2147483647 h 1428"/>
              <a:gd name="T4" fmla="*/ 2147483647 w 1023"/>
              <a:gd name="T5" fmla="*/ 2147483647 h 1428"/>
              <a:gd name="T6" fmla="*/ 2147483647 w 1023"/>
              <a:gd name="T7" fmla="*/ 2147483647 h 1428"/>
              <a:gd name="T8" fmla="*/ 2147483647 w 1023"/>
              <a:gd name="T9" fmla="*/ 2147483647 h 1428"/>
              <a:gd name="T10" fmla="*/ 2147483647 w 1023"/>
              <a:gd name="T11" fmla="*/ 0 h 1428"/>
              <a:gd name="T12" fmla="*/ 2147483647 w 1023"/>
              <a:gd name="T13" fmla="*/ 2147483647 h 1428"/>
              <a:gd name="T14" fmla="*/ 2147483647 w 1023"/>
              <a:gd name="T15" fmla="*/ 2147483647 h 1428"/>
              <a:gd name="T16" fmla="*/ 2147483647 w 1023"/>
              <a:gd name="T17" fmla="*/ 2147483647 h 1428"/>
              <a:gd name="T18" fmla="*/ 2147483647 w 1023"/>
              <a:gd name="T19" fmla="*/ 2147483647 h 1428"/>
              <a:gd name="T20" fmla="*/ 2147483647 w 1023"/>
              <a:gd name="T21" fmla="*/ 2147483647 h 1428"/>
              <a:gd name="T22" fmla="*/ 2147483647 w 1023"/>
              <a:gd name="T23" fmla="*/ 2147483647 h 1428"/>
              <a:gd name="T24" fmla="*/ 2147483647 w 1023"/>
              <a:gd name="T25" fmla="*/ 2147483647 h 1428"/>
              <a:gd name="T26" fmla="*/ 2147483647 w 1023"/>
              <a:gd name="T27" fmla="*/ 2147483647 h 1428"/>
              <a:gd name="T28" fmla="*/ 2147483647 w 1023"/>
              <a:gd name="T29" fmla="*/ 2147483647 h 1428"/>
              <a:gd name="T30" fmla="*/ 2147483647 w 1023"/>
              <a:gd name="T31" fmla="*/ 2147483647 h 1428"/>
              <a:gd name="T32" fmla="*/ 2147483647 w 1023"/>
              <a:gd name="T33" fmla="*/ 2147483647 h 1428"/>
              <a:gd name="T34" fmla="*/ 2147483647 w 1023"/>
              <a:gd name="T35" fmla="*/ 2147483647 h 1428"/>
              <a:gd name="T36" fmla="*/ 2147483647 w 1023"/>
              <a:gd name="T37" fmla="*/ 2147483647 h 1428"/>
              <a:gd name="T38" fmla="*/ 2147483647 w 1023"/>
              <a:gd name="T39" fmla="*/ 2147483647 h 1428"/>
              <a:gd name="T40" fmla="*/ 2147483647 w 1023"/>
              <a:gd name="T41" fmla="*/ 2147483647 h 1428"/>
              <a:gd name="T42" fmla="*/ 2147483647 w 1023"/>
              <a:gd name="T43" fmla="*/ 2147483647 h 1428"/>
              <a:gd name="T44" fmla="*/ 2147483647 w 1023"/>
              <a:gd name="T45" fmla="*/ 2147483647 h 1428"/>
              <a:gd name="T46" fmla="*/ 2147483647 w 1023"/>
              <a:gd name="T47" fmla="*/ 2147483647 h 1428"/>
              <a:gd name="T48" fmla="*/ 2147483647 w 1023"/>
              <a:gd name="T49" fmla="*/ 2147483647 h 1428"/>
              <a:gd name="T50" fmla="*/ 2147483647 w 1023"/>
              <a:gd name="T51" fmla="*/ 2147483647 h 1428"/>
              <a:gd name="T52" fmla="*/ 2147483647 w 1023"/>
              <a:gd name="T53" fmla="*/ 2147483647 h 1428"/>
              <a:gd name="T54" fmla="*/ 2147483647 w 1023"/>
              <a:gd name="T55" fmla="*/ 2147483647 h 1428"/>
              <a:gd name="T56" fmla="*/ 2147483647 w 1023"/>
              <a:gd name="T57" fmla="*/ 2147483647 h 1428"/>
              <a:gd name="T58" fmla="*/ 2147483647 w 1023"/>
              <a:gd name="T59" fmla="*/ 2147483647 h 1428"/>
              <a:gd name="T60" fmla="*/ 0 w 1023"/>
              <a:gd name="T61" fmla="*/ 2147483647 h 1428"/>
              <a:gd name="T62" fmla="*/ 2147483647 w 1023"/>
              <a:gd name="T63" fmla="*/ 2147483647 h 1428"/>
              <a:gd name="T64" fmla="*/ 2147483647 w 1023"/>
              <a:gd name="T65" fmla="*/ 2147483647 h 1428"/>
              <a:gd name="T66" fmla="*/ 2147483647 w 1023"/>
              <a:gd name="T67" fmla="*/ 2147483647 h 1428"/>
              <a:gd name="T68" fmla="*/ 2147483647 w 1023"/>
              <a:gd name="T69" fmla="*/ 2147483647 h 1428"/>
              <a:gd name="T70" fmla="*/ 2147483647 w 1023"/>
              <a:gd name="T71" fmla="*/ 2147483647 h 1428"/>
              <a:gd name="T72" fmla="*/ 2147483647 w 1023"/>
              <a:gd name="T73" fmla="*/ 2147483647 h 1428"/>
              <a:gd name="T74" fmla="*/ 2147483647 w 1023"/>
              <a:gd name="T75" fmla="*/ 2147483647 h 1428"/>
              <a:gd name="T76" fmla="*/ 2147483647 w 1023"/>
              <a:gd name="T77" fmla="*/ 2147483647 h 1428"/>
              <a:gd name="T78" fmla="*/ 2147483647 w 1023"/>
              <a:gd name="T79" fmla="*/ 2147483647 h 1428"/>
              <a:gd name="T80" fmla="*/ 2147483647 w 1023"/>
              <a:gd name="T81" fmla="*/ 2147483647 h 1428"/>
              <a:gd name="T82" fmla="*/ 2147483647 w 1023"/>
              <a:gd name="T83" fmla="*/ 2147483647 h 1428"/>
              <a:gd name="T84" fmla="*/ 2147483647 w 1023"/>
              <a:gd name="T85" fmla="*/ 2147483647 h 1428"/>
              <a:gd name="T86" fmla="*/ 2147483647 w 1023"/>
              <a:gd name="T87" fmla="*/ 2147483647 h 1428"/>
              <a:gd name="T88" fmla="*/ 2147483647 w 1023"/>
              <a:gd name="T89" fmla="*/ 2147483647 h 1428"/>
              <a:gd name="T90" fmla="*/ 2147483647 w 1023"/>
              <a:gd name="T91" fmla="*/ 2147483647 h 1428"/>
              <a:gd name="T92" fmla="*/ 2147483647 w 1023"/>
              <a:gd name="T93" fmla="*/ 2147483647 h 1428"/>
              <a:gd name="T94" fmla="*/ 2147483647 w 1023"/>
              <a:gd name="T95" fmla="*/ 2147483647 h 1428"/>
              <a:gd name="T96" fmla="*/ 2147483647 w 1023"/>
              <a:gd name="T97" fmla="*/ 2147483647 h 1428"/>
              <a:gd name="T98" fmla="*/ 2147483647 w 1023"/>
              <a:gd name="T99" fmla="*/ 2147483647 h 1428"/>
              <a:gd name="T100" fmla="*/ 2147483647 w 1023"/>
              <a:gd name="T101" fmla="*/ 2147483647 h 1428"/>
              <a:gd name="T102" fmla="*/ 2147483647 w 1023"/>
              <a:gd name="T103" fmla="*/ 2147483647 h 1428"/>
              <a:gd name="T104" fmla="*/ 2147483647 w 1023"/>
              <a:gd name="T105" fmla="*/ 2147483647 h 1428"/>
              <a:gd name="T106" fmla="*/ 2147483647 w 1023"/>
              <a:gd name="T107" fmla="*/ 2147483647 h 1428"/>
              <a:gd name="T108" fmla="*/ 2147483647 w 1023"/>
              <a:gd name="T109" fmla="*/ 2147483647 h 142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23" h="1428">
                <a:moveTo>
                  <a:pt x="714" y="1335"/>
                </a:moveTo>
                <a:cubicBezTo>
                  <a:pt x="689" y="1335"/>
                  <a:pt x="668" y="1356"/>
                  <a:pt x="668" y="1381"/>
                </a:cubicBezTo>
                <a:cubicBezTo>
                  <a:pt x="668" y="1407"/>
                  <a:pt x="689" y="1428"/>
                  <a:pt x="714" y="1428"/>
                </a:cubicBezTo>
                <a:cubicBezTo>
                  <a:pt x="740" y="1428"/>
                  <a:pt x="761" y="1407"/>
                  <a:pt x="761" y="1381"/>
                </a:cubicBezTo>
                <a:cubicBezTo>
                  <a:pt x="761" y="1356"/>
                  <a:pt x="740" y="1335"/>
                  <a:pt x="714" y="1335"/>
                </a:cubicBezTo>
                <a:close/>
                <a:moveTo>
                  <a:pt x="714" y="1286"/>
                </a:moveTo>
                <a:cubicBezTo>
                  <a:pt x="733" y="1286"/>
                  <a:pt x="748" y="1272"/>
                  <a:pt x="748" y="1253"/>
                </a:cubicBezTo>
                <a:cubicBezTo>
                  <a:pt x="748" y="1235"/>
                  <a:pt x="733" y="1220"/>
                  <a:pt x="714" y="1220"/>
                </a:cubicBezTo>
                <a:cubicBezTo>
                  <a:pt x="696" y="1220"/>
                  <a:pt x="681" y="1235"/>
                  <a:pt x="681" y="1253"/>
                </a:cubicBezTo>
                <a:cubicBezTo>
                  <a:pt x="681" y="1272"/>
                  <a:pt x="696" y="1286"/>
                  <a:pt x="714" y="1286"/>
                </a:cubicBezTo>
                <a:close/>
                <a:moveTo>
                  <a:pt x="714" y="1172"/>
                </a:moveTo>
                <a:cubicBezTo>
                  <a:pt x="728" y="1172"/>
                  <a:pt x="740" y="1160"/>
                  <a:pt x="740" y="1146"/>
                </a:cubicBezTo>
                <a:cubicBezTo>
                  <a:pt x="740" y="1132"/>
                  <a:pt x="728" y="1121"/>
                  <a:pt x="714" y="1121"/>
                </a:cubicBezTo>
                <a:cubicBezTo>
                  <a:pt x="700" y="1121"/>
                  <a:pt x="689" y="1132"/>
                  <a:pt x="689" y="1146"/>
                </a:cubicBezTo>
                <a:cubicBezTo>
                  <a:pt x="689" y="1160"/>
                  <a:pt x="700" y="1172"/>
                  <a:pt x="714" y="1172"/>
                </a:cubicBezTo>
                <a:close/>
                <a:moveTo>
                  <a:pt x="714" y="93"/>
                </a:moveTo>
                <a:cubicBezTo>
                  <a:pt x="740" y="93"/>
                  <a:pt x="761" y="72"/>
                  <a:pt x="761" y="47"/>
                </a:cubicBezTo>
                <a:cubicBezTo>
                  <a:pt x="761" y="21"/>
                  <a:pt x="740" y="0"/>
                  <a:pt x="714" y="0"/>
                </a:cubicBezTo>
                <a:cubicBezTo>
                  <a:pt x="689" y="0"/>
                  <a:pt x="668" y="21"/>
                  <a:pt x="668" y="47"/>
                </a:cubicBezTo>
                <a:cubicBezTo>
                  <a:pt x="668" y="72"/>
                  <a:pt x="689" y="93"/>
                  <a:pt x="714" y="93"/>
                </a:cubicBezTo>
                <a:close/>
                <a:moveTo>
                  <a:pt x="714" y="142"/>
                </a:moveTo>
                <a:cubicBezTo>
                  <a:pt x="696" y="142"/>
                  <a:pt x="681" y="156"/>
                  <a:pt x="681" y="175"/>
                </a:cubicBezTo>
                <a:cubicBezTo>
                  <a:pt x="681" y="193"/>
                  <a:pt x="696" y="208"/>
                  <a:pt x="714" y="208"/>
                </a:cubicBezTo>
                <a:cubicBezTo>
                  <a:pt x="733" y="208"/>
                  <a:pt x="748" y="193"/>
                  <a:pt x="748" y="175"/>
                </a:cubicBezTo>
                <a:cubicBezTo>
                  <a:pt x="748" y="156"/>
                  <a:pt x="733" y="142"/>
                  <a:pt x="714" y="142"/>
                </a:cubicBezTo>
                <a:close/>
                <a:moveTo>
                  <a:pt x="740" y="282"/>
                </a:moveTo>
                <a:cubicBezTo>
                  <a:pt x="740" y="268"/>
                  <a:pt x="728" y="256"/>
                  <a:pt x="714" y="256"/>
                </a:cubicBezTo>
                <a:cubicBezTo>
                  <a:pt x="700" y="256"/>
                  <a:pt x="689" y="268"/>
                  <a:pt x="689" y="282"/>
                </a:cubicBezTo>
                <a:cubicBezTo>
                  <a:pt x="689" y="296"/>
                  <a:pt x="700" y="307"/>
                  <a:pt x="714" y="307"/>
                </a:cubicBezTo>
                <a:cubicBezTo>
                  <a:pt x="728" y="307"/>
                  <a:pt x="740" y="296"/>
                  <a:pt x="740" y="282"/>
                </a:cubicBezTo>
                <a:close/>
                <a:moveTo>
                  <a:pt x="1013" y="1313"/>
                </a:moveTo>
                <a:cubicBezTo>
                  <a:pt x="1003" y="1289"/>
                  <a:pt x="976" y="1277"/>
                  <a:pt x="952" y="1287"/>
                </a:cubicBezTo>
                <a:cubicBezTo>
                  <a:pt x="928" y="1297"/>
                  <a:pt x="917" y="1325"/>
                  <a:pt x="927" y="1349"/>
                </a:cubicBezTo>
                <a:cubicBezTo>
                  <a:pt x="936" y="1372"/>
                  <a:pt x="964" y="1384"/>
                  <a:pt x="988" y="1374"/>
                </a:cubicBezTo>
                <a:cubicBezTo>
                  <a:pt x="1012" y="1364"/>
                  <a:pt x="1023" y="1337"/>
                  <a:pt x="1013" y="1313"/>
                </a:cubicBezTo>
                <a:close/>
                <a:moveTo>
                  <a:pt x="951" y="1199"/>
                </a:moveTo>
                <a:cubicBezTo>
                  <a:pt x="944" y="1182"/>
                  <a:pt x="925" y="1174"/>
                  <a:pt x="908" y="1181"/>
                </a:cubicBezTo>
                <a:cubicBezTo>
                  <a:pt x="891" y="1188"/>
                  <a:pt x="883" y="1208"/>
                  <a:pt x="890" y="1225"/>
                </a:cubicBezTo>
                <a:cubicBezTo>
                  <a:pt x="897" y="1242"/>
                  <a:pt x="916" y="1250"/>
                  <a:pt x="933" y="1243"/>
                </a:cubicBezTo>
                <a:cubicBezTo>
                  <a:pt x="950" y="1236"/>
                  <a:pt x="958" y="1216"/>
                  <a:pt x="951" y="1199"/>
                </a:cubicBezTo>
                <a:close/>
                <a:moveTo>
                  <a:pt x="903" y="1103"/>
                </a:moveTo>
                <a:cubicBezTo>
                  <a:pt x="898" y="1090"/>
                  <a:pt x="883" y="1084"/>
                  <a:pt x="870" y="1090"/>
                </a:cubicBezTo>
                <a:cubicBezTo>
                  <a:pt x="857" y="1095"/>
                  <a:pt x="851" y="1110"/>
                  <a:pt x="856" y="1123"/>
                </a:cubicBezTo>
                <a:cubicBezTo>
                  <a:pt x="862" y="1136"/>
                  <a:pt x="877" y="1142"/>
                  <a:pt x="890" y="1137"/>
                </a:cubicBezTo>
                <a:cubicBezTo>
                  <a:pt x="903" y="1131"/>
                  <a:pt x="909" y="1117"/>
                  <a:pt x="903" y="1103"/>
                </a:cubicBezTo>
                <a:close/>
                <a:moveTo>
                  <a:pt x="477" y="141"/>
                </a:moveTo>
                <a:cubicBezTo>
                  <a:pt x="501" y="131"/>
                  <a:pt x="512" y="103"/>
                  <a:pt x="502" y="79"/>
                </a:cubicBezTo>
                <a:cubicBezTo>
                  <a:pt x="492" y="56"/>
                  <a:pt x="465" y="44"/>
                  <a:pt x="441" y="54"/>
                </a:cubicBezTo>
                <a:cubicBezTo>
                  <a:pt x="417" y="64"/>
                  <a:pt x="406" y="91"/>
                  <a:pt x="416" y="115"/>
                </a:cubicBezTo>
                <a:cubicBezTo>
                  <a:pt x="426" y="139"/>
                  <a:pt x="453" y="150"/>
                  <a:pt x="477" y="141"/>
                </a:cubicBezTo>
                <a:close/>
                <a:moveTo>
                  <a:pt x="477" y="229"/>
                </a:moveTo>
                <a:cubicBezTo>
                  <a:pt x="484" y="246"/>
                  <a:pt x="504" y="254"/>
                  <a:pt x="521" y="247"/>
                </a:cubicBezTo>
                <a:cubicBezTo>
                  <a:pt x="538" y="240"/>
                  <a:pt x="546" y="220"/>
                  <a:pt x="539" y="203"/>
                </a:cubicBezTo>
                <a:cubicBezTo>
                  <a:pt x="532" y="186"/>
                  <a:pt x="512" y="178"/>
                  <a:pt x="495" y="185"/>
                </a:cubicBezTo>
                <a:cubicBezTo>
                  <a:pt x="478" y="192"/>
                  <a:pt x="470" y="212"/>
                  <a:pt x="477" y="229"/>
                </a:cubicBezTo>
                <a:close/>
                <a:moveTo>
                  <a:pt x="539" y="291"/>
                </a:moveTo>
                <a:cubicBezTo>
                  <a:pt x="526" y="296"/>
                  <a:pt x="520" y="311"/>
                  <a:pt x="525" y="324"/>
                </a:cubicBezTo>
                <a:cubicBezTo>
                  <a:pt x="531" y="337"/>
                  <a:pt x="546" y="344"/>
                  <a:pt x="559" y="338"/>
                </a:cubicBezTo>
                <a:cubicBezTo>
                  <a:pt x="572" y="333"/>
                  <a:pt x="578" y="318"/>
                  <a:pt x="573" y="305"/>
                </a:cubicBezTo>
                <a:cubicBezTo>
                  <a:pt x="567" y="292"/>
                  <a:pt x="552" y="286"/>
                  <a:pt x="539" y="291"/>
                </a:cubicBezTo>
                <a:close/>
                <a:moveTo>
                  <a:pt x="275" y="275"/>
                </a:moveTo>
                <a:cubicBezTo>
                  <a:pt x="294" y="257"/>
                  <a:pt x="294" y="227"/>
                  <a:pt x="275" y="209"/>
                </a:cubicBezTo>
                <a:cubicBezTo>
                  <a:pt x="257" y="191"/>
                  <a:pt x="228" y="191"/>
                  <a:pt x="209" y="209"/>
                </a:cubicBezTo>
                <a:cubicBezTo>
                  <a:pt x="191" y="227"/>
                  <a:pt x="191" y="257"/>
                  <a:pt x="209" y="275"/>
                </a:cubicBezTo>
                <a:cubicBezTo>
                  <a:pt x="228" y="293"/>
                  <a:pt x="257" y="293"/>
                  <a:pt x="275" y="275"/>
                </a:cubicBezTo>
                <a:close/>
                <a:moveTo>
                  <a:pt x="310" y="309"/>
                </a:moveTo>
                <a:cubicBezTo>
                  <a:pt x="297" y="322"/>
                  <a:pt x="297" y="343"/>
                  <a:pt x="310" y="356"/>
                </a:cubicBezTo>
                <a:cubicBezTo>
                  <a:pt x="323" y="369"/>
                  <a:pt x="344" y="369"/>
                  <a:pt x="357" y="356"/>
                </a:cubicBezTo>
                <a:cubicBezTo>
                  <a:pt x="370" y="343"/>
                  <a:pt x="370" y="322"/>
                  <a:pt x="357" y="309"/>
                </a:cubicBezTo>
                <a:cubicBezTo>
                  <a:pt x="344" y="296"/>
                  <a:pt x="323" y="296"/>
                  <a:pt x="310" y="309"/>
                </a:cubicBezTo>
                <a:close/>
                <a:moveTo>
                  <a:pt x="427" y="426"/>
                </a:moveTo>
                <a:cubicBezTo>
                  <a:pt x="437" y="416"/>
                  <a:pt x="437" y="400"/>
                  <a:pt x="427" y="390"/>
                </a:cubicBezTo>
                <a:cubicBezTo>
                  <a:pt x="417" y="380"/>
                  <a:pt x="401" y="380"/>
                  <a:pt x="391" y="390"/>
                </a:cubicBezTo>
                <a:cubicBezTo>
                  <a:pt x="381" y="400"/>
                  <a:pt x="381" y="416"/>
                  <a:pt x="391" y="426"/>
                </a:cubicBezTo>
                <a:cubicBezTo>
                  <a:pt x="401" y="436"/>
                  <a:pt x="417" y="436"/>
                  <a:pt x="427" y="426"/>
                </a:cubicBezTo>
                <a:close/>
                <a:moveTo>
                  <a:pt x="80" y="502"/>
                </a:moveTo>
                <a:cubicBezTo>
                  <a:pt x="104" y="512"/>
                  <a:pt x="131" y="500"/>
                  <a:pt x="141" y="476"/>
                </a:cubicBezTo>
                <a:cubicBezTo>
                  <a:pt x="151" y="453"/>
                  <a:pt x="140" y="425"/>
                  <a:pt x="116" y="415"/>
                </a:cubicBezTo>
                <a:cubicBezTo>
                  <a:pt x="92" y="405"/>
                  <a:pt x="64" y="417"/>
                  <a:pt x="54" y="441"/>
                </a:cubicBezTo>
                <a:cubicBezTo>
                  <a:pt x="45" y="465"/>
                  <a:pt x="56" y="492"/>
                  <a:pt x="80" y="502"/>
                </a:cubicBezTo>
                <a:close/>
                <a:moveTo>
                  <a:pt x="203" y="538"/>
                </a:moveTo>
                <a:cubicBezTo>
                  <a:pt x="220" y="545"/>
                  <a:pt x="240" y="537"/>
                  <a:pt x="247" y="520"/>
                </a:cubicBezTo>
                <a:cubicBezTo>
                  <a:pt x="254" y="503"/>
                  <a:pt x="246" y="484"/>
                  <a:pt x="229" y="477"/>
                </a:cubicBezTo>
                <a:cubicBezTo>
                  <a:pt x="212" y="470"/>
                  <a:pt x="193" y="478"/>
                  <a:pt x="185" y="495"/>
                </a:cubicBezTo>
                <a:cubicBezTo>
                  <a:pt x="178" y="512"/>
                  <a:pt x="187" y="531"/>
                  <a:pt x="203" y="538"/>
                </a:cubicBezTo>
                <a:close/>
                <a:moveTo>
                  <a:pt x="305" y="572"/>
                </a:moveTo>
                <a:cubicBezTo>
                  <a:pt x="318" y="578"/>
                  <a:pt x="333" y="571"/>
                  <a:pt x="339" y="558"/>
                </a:cubicBezTo>
                <a:cubicBezTo>
                  <a:pt x="344" y="545"/>
                  <a:pt x="338" y="530"/>
                  <a:pt x="325" y="525"/>
                </a:cubicBezTo>
                <a:cubicBezTo>
                  <a:pt x="312" y="520"/>
                  <a:pt x="297" y="526"/>
                  <a:pt x="291" y="539"/>
                </a:cubicBezTo>
                <a:cubicBezTo>
                  <a:pt x="286" y="552"/>
                  <a:pt x="292" y="567"/>
                  <a:pt x="305" y="572"/>
                </a:cubicBezTo>
                <a:close/>
                <a:moveTo>
                  <a:pt x="94" y="714"/>
                </a:moveTo>
                <a:cubicBezTo>
                  <a:pt x="94" y="688"/>
                  <a:pt x="73" y="667"/>
                  <a:pt x="47" y="667"/>
                </a:cubicBezTo>
                <a:cubicBezTo>
                  <a:pt x="21" y="667"/>
                  <a:pt x="0" y="688"/>
                  <a:pt x="0" y="714"/>
                </a:cubicBezTo>
                <a:cubicBezTo>
                  <a:pt x="0" y="740"/>
                  <a:pt x="21" y="761"/>
                  <a:pt x="47" y="761"/>
                </a:cubicBezTo>
                <a:cubicBezTo>
                  <a:pt x="73" y="761"/>
                  <a:pt x="94" y="740"/>
                  <a:pt x="94" y="714"/>
                </a:cubicBezTo>
                <a:close/>
                <a:moveTo>
                  <a:pt x="208" y="714"/>
                </a:moveTo>
                <a:cubicBezTo>
                  <a:pt x="208" y="696"/>
                  <a:pt x="194" y="681"/>
                  <a:pt x="175" y="681"/>
                </a:cubicBezTo>
                <a:cubicBezTo>
                  <a:pt x="157" y="681"/>
                  <a:pt x="142" y="696"/>
                  <a:pt x="142" y="714"/>
                </a:cubicBezTo>
                <a:cubicBezTo>
                  <a:pt x="142" y="732"/>
                  <a:pt x="157" y="747"/>
                  <a:pt x="175" y="747"/>
                </a:cubicBezTo>
                <a:cubicBezTo>
                  <a:pt x="194" y="747"/>
                  <a:pt x="208" y="732"/>
                  <a:pt x="208" y="714"/>
                </a:cubicBezTo>
                <a:close/>
                <a:moveTo>
                  <a:pt x="282" y="688"/>
                </a:moveTo>
                <a:cubicBezTo>
                  <a:pt x="268" y="688"/>
                  <a:pt x="257" y="700"/>
                  <a:pt x="257" y="714"/>
                </a:cubicBezTo>
                <a:cubicBezTo>
                  <a:pt x="257" y="728"/>
                  <a:pt x="268" y="740"/>
                  <a:pt x="282" y="740"/>
                </a:cubicBezTo>
                <a:cubicBezTo>
                  <a:pt x="296" y="740"/>
                  <a:pt x="308" y="728"/>
                  <a:pt x="308" y="714"/>
                </a:cubicBezTo>
                <a:cubicBezTo>
                  <a:pt x="308" y="700"/>
                  <a:pt x="296" y="688"/>
                  <a:pt x="282" y="688"/>
                </a:cubicBezTo>
                <a:close/>
                <a:moveTo>
                  <a:pt x="80" y="926"/>
                </a:moveTo>
                <a:cubicBezTo>
                  <a:pt x="56" y="936"/>
                  <a:pt x="45" y="963"/>
                  <a:pt x="54" y="987"/>
                </a:cubicBezTo>
                <a:cubicBezTo>
                  <a:pt x="64" y="1011"/>
                  <a:pt x="92" y="1023"/>
                  <a:pt x="116" y="1013"/>
                </a:cubicBezTo>
                <a:cubicBezTo>
                  <a:pt x="139" y="1003"/>
                  <a:pt x="151" y="975"/>
                  <a:pt x="141" y="951"/>
                </a:cubicBezTo>
                <a:cubicBezTo>
                  <a:pt x="131" y="928"/>
                  <a:pt x="104" y="916"/>
                  <a:pt x="80" y="926"/>
                </a:cubicBezTo>
                <a:close/>
                <a:moveTo>
                  <a:pt x="229" y="951"/>
                </a:moveTo>
                <a:cubicBezTo>
                  <a:pt x="246" y="944"/>
                  <a:pt x="254" y="925"/>
                  <a:pt x="247" y="908"/>
                </a:cubicBezTo>
                <a:cubicBezTo>
                  <a:pt x="240" y="891"/>
                  <a:pt x="220" y="883"/>
                  <a:pt x="203" y="890"/>
                </a:cubicBezTo>
                <a:cubicBezTo>
                  <a:pt x="186" y="897"/>
                  <a:pt x="178" y="916"/>
                  <a:pt x="185" y="933"/>
                </a:cubicBezTo>
                <a:cubicBezTo>
                  <a:pt x="192" y="950"/>
                  <a:pt x="212" y="958"/>
                  <a:pt x="229" y="951"/>
                </a:cubicBezTo>
                <a:close/>
                <a:moveTo>
                  <a:pt x="325" y="903"/>
                </a:moveTo>
                <a:cubicBezTo>
                  <a:pt x="338" y="898"/>
                  <a:pt x="344" y="883"/>
                  <a:pt x="339" y="870"/>
                </a:cubicBezTo>
                <a:cubicBezTo>
                  <a:pt x="333" y="857"/>
                  <a:pt x="318" y="850"/>
                  <a:pt x="305" y="856"/>
                </a:cubicBezTo>
                <a:cubicBezTo>
                  <a:pt x="292" y="861"/>
                  <a:pt x="286" y="876"/>
                  <a:pt x="291" y="889"/>
                </a:cubicBezTo>
                <a:cubicBezTo>
                  <a:pt x="297" y="902"/>
                  <a:pt x="312" y="908"/>
                  <a:pt x="325" y="903"/>
                </a:cubicBezTo>
                <a:close/>
                <a:moveTo>
                  <a:pt x="209" y="1153"/>
                </a:moveTo>
                <a:cubicBezTo>
                  <a:pt x="191" y="1171"/>
                  <a:pt x="191" y="1201"/>
                  <a:pt x="209" y="1219"/>
                </a:cubicBezTo>
                <a:cubicBezTo>
                  <a:pt x="228" y="1237"/>
                  <a:pt x="257" y="1237"/>
                  <a:pt x="275" y="1219"/>
                </a:cubicBezTo>
                <a:cubicBezTo>
                  <a:pt x="294" y="1201"/>
                  <a:pt x="294" y="1171"/>
                  <a:pt x="275" y="1153"/>
                </a:cubicBezTo>
                <a:cubicBezTo>
                  <a:pt x="257" y="1135"/>
                  <a:pt x="228" y="1135"/>
                  <a:pt x="209" y="1153"/>
                </a:cubicBezTo>
                <a:close/>
                <a:moveTo>
                  <a:pt x="310" y="1072"/>
                </a:moveTo>
                <a:cubicBezTo>
                  <a:pt x="297" y="1085"/>
                  <a:pt x="297" y="1106"/>
                  <a:pt x="310" y="1119"/>
                </a:cubicBezTo>
                <a:cubicBezTo>
                  <a:pt x="323" y="1132"/>
                  <a:pt x="344" y="1132"/>
                  <a:pt x="357" y="1119"/>
                </a:cubicBezTo>
                <a:cubicBezTo>
                  <a:pt x="370" y="1106"/>
                  <a:pt x="370" y="1085"/>
                  <a:pt x="357" y="1072"/>
                </a:cubicBezTo>
                <a:cubicBezTo>
                  <a:pt x="344" y="1059"/>
                  <a:pt x="323" y="1059"/>
                  <a:pt x="310" y="1072"/>
                </a:cubicBezTo>
                <a:close/>
                <a:moveTo>
                  <a:pt x="427" y="1002"/>
                </a:moveTo>
                <a:cubicBezTo>
                  <a:pt x="417" y="992"/>
                  <a:pt x="401" y="992"/>
                  <a:pt x="391" y="1002"/>
                </a:cubicBezTo>
                <a:cubicBezTo>
                  <a:pt x="381" y="1012"/>
                  <a:pt x="381" y="1028"/>
                  <a:pt x="391" y="1038"/>
                </a:cubicBezTo>
                <a:cubicBezTo>
                  <a:pt x="401" y="1048"/>
                  <a:pt x="417" y="1048"/>
                  <a:pt x="427" y="1038"/>
                </a:cubicBezTo>
                <a:cubicBezTo>
                  <a:pt x="437" y="1028"/>
                  <a:pt x="437" y="1012"/>
                  <a:pt x="427" y="1002"/>
                </a:cubicBezTo>
                <a:close/>
                <a:moveTo>
                  <a:pt x="952" y="141"/>
                </a:moveTo>
                <a:cubicBezTo>
                  <a:pt x="976" y="150"/>
                  <a:pt x="1003" y="139"/>
                  <a:pt x="1013" y="115"/>
                </a:cubicBezTo>
                <a:cubicBezTo>
                  <a:pt x="1023" y="91"/>
                  <a:pt x="1012" y="64"/>
                  <a:pt x="988" y="54"/>
                </a:cubicBezTo>
                <a:cubicBezTo>
                  <a:pt x="964" y="44"/>
                  <a:pt x="936" y="56"/>
                  <a:pt x="927" y="79"/>
                </a:cubicBezTo>
                <a:cubicBezTo>
                  <a:pt x="917" y="103"/>
                  <a:pt x="928" y="131"/>
                  <a:pt x="952" y="141"/>
                </a:cubicBezTo>
                <a:close/>
                <a:moveTo>
                  <a:pt x="908" y="247"/>
                </a:moveTo>
                <a:cubicBezTo>
                  <a:pt x="925" y="254"/>
                  <a:pt x="944" y="246"/>
                  <a:pt x="951" y="229"/>
                </a:cubicBezTo>
                <a:cubicBezTo>
                  <a:pt x="958" y="212"/>
                  <a:pt x="950" y="192"/>
                  <a:pt x="933" y="185"/>
                </a:cubicBezTo>
                <a:cubicBezTo>
                  <a:pt x="916" y="178"/>
                  <a:pt x="897" y="186"/>
                  <a:pt x="890" y="203"/>
                </a:cubicBezTo>
                <a:cubicBezTo>
                  <a:pt x="883" y="220"/>
                  <a:pt x="891" y="240"/>
                  <a:pt x="908" y="247"/>
                </a:cubicBezTo>
                <a:close/>
                <a:moveTo>
                  <a:pt x="870" y="338"/>
                </a:moveTo>
                <a:cubicBezTo>
                  <a:pt x="883" y="344"/>
                  <a:pt x="898" y="337"/>
                  <a:pt x="903" y="324"/>
                </a:cubicBezTo>
                <a:cubicBezTo>
                  <a:pt x="909" y="311"/>
                  <a:pt x="903" y="296"/>
                  <a:pt x="890" y="291"/>
                </a:cubicBezTo>
                <a:cubicBezTo>
                  <a:pt x="876" y="286"/>
                  <a:pt x="862" y="292"/>
                  <a:pt x="856" y="305"/>
                </a:cubicBezTo>
                <a:cubicBezTo>
                  <a:pt x="851" y="318"/>
                  <a:pt x="857" y="333"/>
                  <a:pt x="870" y="338"/>
                </a:cubicBezTo>
                <a:close/>
                <a:moveTo>
                  <a:pt x="477" y="1287"/>
                </a:moveTo>
                <a:cubicBezTo>
                  <a:pt x="453" y="1278"/>
                  <a:pt x="426" y="1289"/>
                  <a:pt x="416" y="1313"/>
                </a:cubicBezTo>
                <a:cubicBezTo>
                  <a:pt x="406" y="1337"/>
                  <a:pt x="417" y="1364"/>
                  <a:pt x="441" y="1374"/>
                </a:cubicBezTo>
                <a:cubicBezTo>
                  <a:pt x="465" y="1384"/>
                  <a:pt x="492" y="1372"/>
                  <a:pt x="502" y="1349"/>
                </a:cubicBezTo>
                <a:cubicBezTo>
                  <a:pt x="512" y="1325"/>
                  <a:pt x="501" y="1297"/>
                  <a:pt x="477" y="1287"/>
                </a:cubicBezTo>
                <a:close/>
                <a:moveTo>
                  <a:pt x="521" y="1181"/>
                </a:moveTo>
                <a:cubicBezTo>
                  <a:pt x="504" y="1174"/>
                  <a:pt x="484" y="1182"/>
                  <a:pt x="477" y="1199"/>
                </a:cubicBezTo>
                <a:cubicBezTo>
                  <a:pt x="470" y="1216"/>
                  <a:pt x="478" y="1236"/>
                  <a:pt x="495" y="1243"/>
                </a:cubicBezTo>
                <a:cubicBezTo>
                  <a:pt x="512" y="1250"/>
                  <a:pt x="532" y="1242"/>
                  <a:pt x="539" y="1225"/>
                </a:cubicBezTo>
                <a:cubicBezTo>
                  <a:pt x="546" y="1208"/>
                  <a:pt x="538" y="1188"/>
                  <a:pt x="521" y="1181"/>
                </a:cubicBezTo>
                <a:close/>
                <a:moveTo>
                  <a:pt x="559" y="1090"/>
                </a:moveTo>
                <a:cubicBezTo>
                  <a:pt x="546" y="1084"/>
                  <a:pt x="531" y="1090"/>
                  <a:pt x="525" y="1104"/>
                </a:cubicBezTo>
                <a:cubicBezTo>
                  <a:pt x="520" y="1117"/>
                  <a:pt x="526" y="1132"/>
                  <a:pt x="539" y="1137"/>
                </a:cubicBezTo>
                <a:cubicBezTo>
                  <a:pt x="552" y="1142"/>
                  <a:pt x="567" y="1136"/>
                  <a:pt x="573" y="1123"/>
                </a:cubicBezTo>
                <a:cubicBezTo>
                  <a:pt x="578" y="1110"/>
                  <a:pt x="572" y="1095"/>
                  <a:pt x="559" y="1090"/>
                </a:cubicBezTo>
                <a:close/>
              </a:path>
            </a:pathLst>
          </a:cu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2128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2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0945" y="1391546"/>
            <a:ext cx="4308764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 of presentation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X:\MediaArkivet\dreamstime\dreamstime_14255647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3657600"/>
            <a:ext cx="4599709" cy="2514600"/>
          </a:xfrm>
          <a:prstGeom prst="rect">
            <a:avLst/>
          </a:prstGeom>
          <a:noFill/>
          <a:effectLst>
            <a:innerShdw blurRad="812800" dist="444500" dir="13500000">
              <a:schemeClr val="bg1"/>
            </a:innerShdw>
          </a:effectLst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52400" y="3962400"/>
            <a:ext cx="4114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126000" bIns="0"/>
          <a:lstStyle/>
          <a:p>
            <a:pPr marL="342900" indent="-342900">
              <a:buFont typeface="Wingdings" pitchFamily="2" charset="2"/>
              <a:buChar char="ü"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introduction of cloud computing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Mobile cloud computing  (MCC)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Incentives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wireless operators to utilize the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MCC,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 challenges of MCC,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researches on MCC . 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598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OURCE_IMAGE" val="C:\DOCUME~1\PERAND~1.BOD\LOCALS~1\Temp\articulate\presenter\imgtemp\tJlgqaoA-filer\slide0001_image001.jpg"/>
  <p:tag name="ARTICULATE_PUBLISH_MODE" val="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42</Words>
  <Application>Microsoft Office PowerPoint</Application>
  <PresentationFormat>On-screen Show (4:3)</PresentationFormat>
  <Paragraphs>8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بسم الله الرحمن الرحیم 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سعیده پارسایی</dc:creator>
  <cp:lastModifiedBy>Shamsi</cp:lastModifiedBy>
  <cp:revision>9</cp:revision>
  <dcterms:created xsi:type="dcterms:W3CDTF">2012-11-01T16:04:27Z</dcterms:created>
  <dcterms:modified xsi:type="dcterms:W3CDTF">2013-02-06T10:47:28Z</dcterms:modified>
</cp:coreProperties>
</file>